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sldIdLst>
    <p:sldId id="256" r:id="rId2"/>
    <p:sldId id="285" r:id="rId3"/>
    <p:sldId id="293" r:id="rId4"/>
    <p:sldId id="272" r:id="rId5"/>
    <p:sldId id="287" r:id="rId6"/>
    <p:sldId id="274" r:id="rId7"/>
    <p:sldId id="288" r:id="rId8"/>
    <p:sldId id="289" r:id="rId9"/>
    <p:sldId id="275" r:id="rId10"/>
    <p:sldId id="277" r:id="rId11"/>
    <p:sldId id="278" r:id="rId12"/>
    <p:sldId id="281" r:id="rId13"/>
    <p:sldId id="292" r:id="rId14"/>
    <p:sldId id="290" r:id="rId15"/>
    <p:sldId id="291" r:id="rId16"/>
    <p:sldId id="294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0031"/>
    <a:srgbClr val="006F9D"/>
    <a:srgbClr val="2EA061"/>
    <a:srgbClr val="264A49"/>
    <a:srgbClr val="D1E7E6"/>
    <a:srgbClr val="B1D7D6"/>
    <a:srgbClr val="90C6C5"/>
    <a:srgbClr val="396F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605" autoAdjust="0"/>
    <p:restoredTop sz="94660"/>
  </p:normalViewPr>
  <p:slideViewPr>
    <p:cSldViewPr snapToGrid="0">
      <p:cViewPr>
        <p:scale>
          <a:sx n="100" d="100"/>
          <a:sy n="100" d="100"/>
        </p:scale>
        <p:origin x="-984" y="2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070F45-BDA2-4C56-B2A5-88123D0FAD86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736F10-7215-4487-A30C-728A9E53313F}">
      <dgm:prSet phldrT="[Текст]" phldr="1"/>
      <dgm:spPr/>
      <dgm:t>
        <a:bodyPr/>
        <a:lstStyle/>
        <a:p>
          <a:endParaRPr lang="ru-RU" dirty="0"/>
        </a:p>
      </dgm:t>
    </dgm:pt>
    <dgm:pt modelId="{E79E6B4C-1B79-4EE1-883E-DD1718780469}" type="sibTrans" cxnId="{17370839-269C-4326-8B6C-3C7E3DF5BD27}">
      <dgm:prSet/>
      <dgm:spPr/>
      <dgm:t>
        <a:bodyPr/>
        <a:lstStyle/>
        <a:p>
          <a:endParaRPr lang="ru-RU"/>
        </a:p>
      </dgm:t>
    </dgm:pt>
    <dgm:pt modelId="{28430DA0-8655-491B-922C-D10BF9D9879B}" type="parTrans" cxnId="{17370839-269C-4326-8B6C-3C7E3DF5BD27}">
      <dgm:prSet/>
      <dgm:spPr/>
      <dgm:t>
        <a:bodyPr/>
        <a:lstStyle/>
        <a:p>
          <a:endParaRPr lang="ru-RU"/>
        </a:p>
      </dgm:t>
    </dgm:pt>
    <dgm:pt modelId="{8CBA28A7-8007-468D-94D0-4E2AEEAD7140}">
      <dgm:prSet phldrT="[Текст]" phldr="1"/>
      <dgm:spPr/>
      <dgm:t>
        <a:bodyPr/>
        <a:lstStyle/>
        <a:p>
          <a:endParaRPr lang="ru-RU" dirty="0"/>
        </a:p>
      </dgm:t>
    </dgm:pt>
    <dgm:pt modelId="{FBDD36C3-5192-4DB6-AB0D-C8E195C1E422}" type="sibTrans" cxnId="{8D92B090-56A2-48FF-86AA-D844D0F910DD}">
      <dgm:prSet/>
      <dgm:spPr/>
      <dgm:t>
        <a:bodyPr/>
        <a:lstStyle/>
        <a:p>
          <a:endParaRPr lang="ru-RU"/>
        </a:p>
      </dgm:t>
    </dgm:pt>
    <dgm:pt modelId="{73E8F4FF-0FD6-49E9-AD56-8F788BB93433}" type="parTrans" cxnId="{8D92B090-56A2-48FF-86AA-D844D0F910DD}">
      <dgm:prSet/>
      <dgm:spPr/>
      <dgm:t>
        <a:bodyPr/>
        <a:lstStyle/>
        <a:p>
          <a:endParaRPr lang="ru-RU"/>
        </a:p>
      </dgm:t>
    </dgm:pt>
    <dgm:pt modelId="{094F300F-8CB5-4787-BC2C-CE89B4FB8C71}">
      <dgm:prSet phldrT="[Текст]" custT="1"/>
      <dgm:spPr/>
      <dgm:t>
        <a:bodyPr/>
        <a:lstStyle/>
        <a:p>
          <a:r>
            <a:rPr lang="ru-RU" sz="2400" dirty="0" smtClean="0"/>
            <a:t>открытость</a:t>
          </a:r>
          <a:endParaRPr lang="ru-RU" sz="2400" dirty="0"/>
        </a:p>
      </dgm:t>
    </dgm:pt>
    <dgm:pt modelId="{EC57F93F-EF2A-434B-9035-AEB23C9E2C43}">
      <dgm:prSet phldrT="[Текст]" phldr="1"/>
      <dgm:spPr/>
      <dgm:t>
        <a:bodyPr/>
        <a:lstStyle/>
        <a:p>
          <a:endParaRPr lang="ru-RU" dirty="0"/>
        </a:p>
      </dgm:t>
    </dgm:pt>
    <dgm:pt modelId="{F4E276CD-2E49-4B0C-B47B-55D225375D25}" type="sibTrans" cxnId="{931BA0D7-E4F6-4EF3-9559-BFC08A10BC77}">
      <dgm:prSet/>
      <dgm:spPr/>
      <dgm:t>
        <a:bodyPr/>
        <a:lstStyle/>
        <a:p>
          <a:endParaRPr lang="ru-RU"/>
        </a:p>
      </dgm:t>
    </dgm:pt>
    <dgm:pt modelId="{808C4D35-41B4-427E-9318-533C97C60513}" type="parTrans" cxnId="{931BA0D7-E4F6-4EF3-9559-BFC08A10BC77}">
      <dgm:prSet/>
      <dgm:spPr/>
      <dgm:t>
        <a:bodyPr/>
        <a:lstStyle/>
        <a:p>
          <a:endParaRPr lang="ru-RU"/>
        </a:p>
      </dgm:t>
    </dgm:pt>
    <dgm:pt modelId="{756EA6EF-7AD7-4DE9-970C-49AB233F3903}" type="sibTrans" cxnId="{4FC2066C-C034-4592-8002-D1FDF711080F}">
      <dgm:prSet/>
      <dgm:spPr/>
      <dgm:t>
        <a:bodyPr/>
        <a:lstStyle/>
        <a:p>
          <a:endParaRPr lang="ru-RU"/>
        </a:p>
      </dgm:t>
    </dgm:pt>
    <dgm:pt modelId="{C26513BC-FD2A-46DD-9C1E-BC1EC29209EB}" type="parTrans" cxnId="{4FC2066C-C034-4592-8002-D1FDF711080F}">
      <dgm:prSet/>
      <dgm:spPr/>
      <dgm:t>
        <a:bodyPr/>
        <a:lstStyle/>
        <a:p>
          <a:endParaRPr lang="ru-RU"/>
        </a:p>
      </dgm:t>
    </dgm:pt>
    <dgm:pt modelId="{E4E1A780-CB2C-49E1-9DC7-32A226CDE37B}">
      <dgm:prSet/>
      <dgm:spPr/>
      <dgm:t>
        <a:bodyPr/>
        <a:lstStyle/>
        <a:p>
          <a:endParaRPr lang="ru-RU"/>
        </a:p>
      </dgm:t>
    </dgm:pt>
    <dgm:pt modelId="{C7ABF3D4-5CFA-4541-8578-AEB83DEA417A}" type="parTrans" cxnId="{CE47C3CE-977A-4517-B2F3-9A2A1ACFBC76}">
      <dgm:prSet/>
      <dgm:spPr/>
      <dgm:t>
        <a:bodyPr/>
        <a:lstStyle/>
        <a:p>
          <a:endParaRPr lang="ru-RU"/>
        </a:p>
      </dgm:t>
    </dgm:pt>
    <dgm:pt modelId="{90BA8229-150A-4247-81E5-DD19D8F64F9E}" type="sibTrans" cxnId="{CE47C3CE-977A-4517-B2F3-9A2A1ACFBC76}">
      <dgm:prSet/>
      <dgm:spPr/>
      <dgm:t>
        <a:bodyPr/>
        <a:lstStyle/>
        <a:p>
          <a:endParaRPr lang="ru-RU"/>
        </a:p>
      </dgm:t>
    </dgm:pt>
    <dgm:pt modelId="{5E36B153-90CD-4995-AB45-5B00CC14A775}">
      <dgm:prSet custT="1"/>
      <dgm:spPr/>
      <dgm:t>
        <a:bodyPr/>
        <a:lstStyle/>
        <a:p>
          <a:r>
            <a:rPr lang="ru-RU" sz="2400" dirty="0" smtClean="0"/>
            <a:t>сотрудничество педагогов и родителей в воспитании детей</a:t>
          </a:r>
          <a:endParaRPr lang="ru-RU" sz="2400" dirty="0"/>
        </a:p>
      </dgm:t>
    </dgm:pt>
    <dgm:pt modelId="{35B9A447-123B-441B-BCC2-D03BF9687364}" type="parTrans" cxnId="{11A528E2-9AFF-4008-8F21-2F932E97F9E1}">
      <dgm:prSet/>
      <dgm:spPr/>
      <dgm:t>
        <a:bodyPr/>
        <a:lstStyle/>
        <a:p>
          <a:endParaRPr lang="ru-RU"/>
        </a:p>
      </dgm:t>
    </dgm:pt>
    <dgm:pt modelId="{3453CE1A-D9E2-4E9E-9DD0-6FAD051E3085}" type="sibTrans" cxnId="{11A528E2-9AFF-4008-8F21-2F932E97F9E1}">
      <dgm:prSet/>
      <dgm:spPr/>
      <dgm:t>
        <a:bodyPr/>
        <a:lstStyle/>
        <a:p>
          <a:endParaRPr lang="ru-RU"/>
        </a:p>
      </dgm:t>
    </dgm:pt>
    <dgm:pt modelId="{CBAACB6D-0F24-4A5D-B17E-7AF4DFF842B7}">
      <dgm:prSet custT="1"/>
      <dgm:spPr/>
      <dgm:t>
        <a:bodyPr/>
        <a:lstStyle/>
        <a:p>
          <a:r>
            <a:rPr lang="ru-RU" sz="2400" dirty="0" smtClean="0"/>
            <a:t>создание активной развивающей среды</a:t>
          </a:r>
          <a:endParaRPr lang="ru-RU" sz="2400" dirty="0"/>
        </a:p>
      </dgm:t>
    </dgm:pt>
    <dgm:pt modelId="{79E8BA35-72A9-4E34-AF45-37ABC4B7DB5A}" type="parTrans" cxnId="{5B88B6BE-CDFB-4F06-A5FD-C963D02C9B65}">
      <dgm:prSet/>
      <dgm:spPr/>
      <dgm:t>
        <a:bodyPr/>
        <a:lstStyle/>
        <a:p>
          <a:endParaRPr lang="ru-RU"/>
        </a:p>
      </dgm:t>
    </dgm:pt>
    <dgm:pt modelId="{1128D42B-2A4A-42DA-B351-D8B89555A06B}" type="sibTrans" cxnId="{5B88B6BE-CDFB-4F06-A5FD-C963D02C9B65}">
      <dgm:prSet/>
      <dgm:spPr/>
      <dgm:t>
        <a:bodyPr/>
        <a:lstStyle/>
        <a:p>
          <a:endParaRPr lang="ru-RU"/>
        </a:p>
      </dgm:t>
    </dgm:pt>
    <dgm:pt modelId="{DEC1EAFE-B632-40F9-8413-A6606B383DB7}">
      <dgm:prSet custT="1"/>
      <dgm:spPr/>
      <dgm:t>
        <a:bodyPr/>
        <a:lstStyle/>
        <a:p>
          <a:r>
            <a:rPr lang="ru-RU" sz="2400" dirty="0" smtClean="0"/>
            <a:t>единый подход и требования к развитию личности дошкольника</a:t>
          </a:r>
          <a:endParaRPr lang="ru-RU" sz="2400" dirty="0"/>
        </a:p>
      </dgm:t>
    </dgm:pt>
    <dgm:pt modelId="{D4069EC4-9B11-49E8-90BD-90DAF025B315}" type="parTrans" cxnId="{1F75151A-1746-426D-B501-0FAC1DC3E5A5}">
      <dgm:prSet/>
      <dgm:spPr/>
      <dgm:t>
        <a:bodyPr/>
        <a:lstStyle/>
        <a:p>
          <a:endParaRPr lang="ru-RU"/>
        </a:p>
      </dgm:t>
    </dgm:pt>
    <dgm:pt modelId="{88F0DE22-EADB-446E-A391-523CE9E64FBF}" type="sibTrans" cxnId="{1F75151A-1746-426D-B501-0FAC1DC3E5A5}">
      <dgm:prSet/>
      <dgm:spPr/>
      <dgm:t>
        <a:bodyPr/>
        <a:lstStyle/>
        <a:p>
          <a:endParaRPr lang="ru-RU"/>
        </a:p>
      </dgm:t>
    </dgm:pt>
    <dgm:pt modelId="{FC74EA97-85CA-45BC-B8D8-DF4AB7353E0D}" type="pres">
      <dgm:prSet presAssocID="{01070F45-BDA2-4C56-B2A5-88123D0FAD8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42A6545-AF41-4CB1-AF96-187EC6279DF5}" type="pres">
      <dgm:prSet presAssocID="{EC57F93F-EF2A-434B-9035-AEB23C9E2C43}" presName="composite" presStyleCnt="0"/>
      <dgm:spPr/>
    </dgm:pt>
    <dgm:pt modelId="{160EA00B-04D0-4818-8975-5F344BEB8FB6}" type="pres">
      <dgm:prSet presAssocID="{EC57F93F-EF2A-434B-9035-AEB23C9E2C43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7B59E7-44F9-46AC-B9C8-DF9B79AA6A0A}" type="pres">
      <dgm:prSet presAssocID="{EC57F93F-EF2A-434B-9035-AEB23C9E2C43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9CEA96-A84E-4CC4-A7F4-83D49AA3DA23}" type="pres">
      <dgm:prSet presAssocID="{F4E276CD-2E49-4B0C-B47B-55D225375D25}" presName="sp" presStyleCnt="0"/>
      <dgm:spPr/>
    </dgm:pt>
    <dgm:pt modelId="{5441DDBB-A1A0-4D40-B95E-D084E4940B8B}" type="pres">
      <dgm:prSet presAssocID="{8CBA28A7-8007-468D-94D0-4E2AEEAD7140}" presName="composite" presStyleCnt="0"/>
      <dgm:spPr/>
    </dgm:pt>
    <dgm:pt modelId="{16AC983E-E555-40D4-9BDA-2EF52E8EEA9E}" type="pres">
      <dgm:prSet presAssocID="{8CBA28A7-8007-468D-94D0-4E2AEEAD7140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42136F-EFD4-437A-B60C-FD0A4E79E1ED}" type="pres">
      <dgm:prSet presAssocID="{8CBA28A7-8007-468D-94D0-4E2AEEAD7140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5E0CC3-3C42-4B08-A913-2DD56D5C1292}" type="pres">
      <dgm:prSet presAssocID="{FBDD36C3-5192-4DB6-AB0D-C8E195C1E422}" presName="sp" presStyleCnt="0"/>
      <dgm:spPr/>
    </dgm:pt>
    <dgm:pt modelId="{96304ACC-CE80-404D-879B-422E7EFC7641}" type="pres">
      <dgm:prSet presAssocID="{88736F10-7215-4487-A30C-728A9E53313F}" presName="composite" presStyleCnt="0"/>
      <dgm:spPr/>
    </dgm:pt>
    <dgm:pt modelId="{626F74EC-BFA1-4A00-85E8-C65D0CB2D115}" type="pres">
      <dgm:prSet presAssocID="{88736F10-7215-4487-A30C-728A9E53313F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E389C6-1443-464B-9CB8-DBB793703B5F}" type="pres">
      <dgm:prSet presAssocID="{88736F10-7215-4487-A30C-728A9E53313F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81114B-87CF-46AD-B066-FE3BB3BFA62F}" type="pres">
      <dgm:prSet presAssocID="{E79E6B4C-1B79-4EE1-883E-DD1718780469}" presName="sp" presStyleCnt="0"/>
      <dgm:spPr/>
    </dgm:pt>
    <dgm:pt modelId="{F1DC992C-D1D0-4F6A-A6A1-72083DCA96CB}" type="pres">
      <dgm:prSet presAssocID="{E4E1A780-CB2C-49E1-9DC7-32A226CDE37B}" presName="composite" presStyleCnt="0"/>
      <dgm:spPr/>
    </dgm:pt>
    <dgm:pt modelId="{138863BC-0781-4C89-9952-2544F852A58F}" type="pres">
      <dgm:prSet presAssocID="{E4E1A780-CB2C-49E1-9DC7-32A226CDE37B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DFD920-B37E-470C-9D16-BD7384C1AB04}" type="pres">
      <dgm:prSet presAssocID="{E4E1A780-CB2C-49E1-9DC7-32A226CDE37B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E47C3CE-977A-4517-B2F3-9A2A1ACFBC76}" srcId="{01070F45-BDA2-4C56-B2A5-88123D0FAD86}" destId="{E4E1A780-CB2C-49E1-9DC7-32A226CDE37B}" srcOrd="3" destOrd="0" parTransId="{C7ABF3D4-5CFA-4541-8578-AEB83DEA417A}" sibTransId="{90BA8229-150A-4247-81E5-DD19D8F64F9E}"/>
    <dgm:cxn modelId="{5C247D19-EABB-4346-9838-086C62EAEAE3}" type="presOf" srcId="{8CBA28A7-8007-468D-94D0-4E2AEEAD7140}" destId="{16AC983E-E555-40D4-9BDA-2EF52E8EEA9E}" srcOrd="0" destOrd="0" presId="urn:microsoft.com/office/officeart/2005/8/layout/chevron2"/>
    <dgm:cxn modelId="{102DC83C-1FA4-42F5-93CB-4A2BEC319D45}" type="presOf" srcId="{094F300F-8CB5-4787-BC2C-CE89B4FB8C71}" destId="{637B59E7-44F9-46AC-B9C8-DF9B79AA6A0A}" srcOrd="0" destOrd="0" presId="urn:microsoft.com/office/officeart/2005/8/layout/chevron2"/>
    <dgm:cxn modelId="{D6BB3637-2251-4C95-9020-BD5155F01BB1}" type="presOf" srcId="{EC57F93F-EF2A-434B-9035-AEB23C9E2C43}" destId="{160EA00B-04D0-4818-8975-5F344BEB8FB6}" srcOrd="0" destOrd="0" presId="urn:microsoft.com/office/officeart/2005/8/layout/chevron2"/>
    <dgm:cxn modelId="{8D92B090-56A2-48FF-86AA-D844D0F910DD}" srcId="{01070F45-BDA2-4C56-B2A5-88123D0FAD86}" destId="{8CBA28A7-8007-468D-94D0-4E2AEEAD7140}" srcOrd="1" destOrd="0" parTransId="{73E8F4FF-0FD6-49E9-AD56-8F788BB93433}" sibTransId="{FBDD36C3-5192-4DB6-AB0D-C8E195C1E422}"/>
    <dgm:cxn modelId="{F6090620-2134-49A8-8A56-F28F59CF7ED3}" type="presOf" srcId="{E4E1A780-CB2C-49E1-9DC7-32A226CDE37B}" destId="{138863BC-0781-4C89-9952-2544F852A58F}" srcOrd="0" destOrd="0" presId="urn:microsoft.com/office/officeart/2005/8/layout/chevron2"/>
    <dgm:cxn modelId="{4FC2066C-C034-4592-8002-D1FDF711080F}" srcId="{EC57F93F-EF2A-434B-9035-AEB23C9E2C43}" destId="{094F300F-8CB5-4787-BC2C-CE89B4FB8C71}" srcOrd="0" destOrd="0" parTransId="{C26513BC-FD2A-46DD-9C1E-BC1EC29209EB}" sibTransId="{756EA6EF-7AD7-4DE9-970C-49AB233F3903}"/>
    <dgm:cxn modelId="{11A528E2-9AFF-4008-8F21-2F932E97F9E1}" srcId="{8CBA28A7-8007-468D-94D0-4E2AEEAD7140}" destId="{5E36B153-90CD-4995-AB45-5B00CC14A775}" srcOrd="0" destOrd="0" parTransId="{35B9A447-123B-441B-BCC2-D03BF9687364}" sibTransId="{3453CE1A-D9E2-4E9E-9DD0-6FAD051E3085}"/>
    <dgm:cxn modelId="{22DF7749-C4B6-479D-A36D-084157E6A029}" type="presOf" srcId="{88736F10-7215-4487-A30C-728A9E53313F}" destId="{626F74EC-BFA1-4A00-85E8-C65D0CB2D115}" srcOrd="0" destOrd="0" presId="urn:microsoft.com/office/officeart/2005/8/layout/chevron2"/>
    <dgm:cxn modelId="{F931ACE8-2266-4D58-B35C-75AA28A6BCDD}" type="presOf" srcId="{5E36B153-90CD-4995-AB45-5B00CC14A775}" destId="{F842136F-EFD4-437A-B60C-FD0A4E79E1ED}" srcOrd="0" destOrd="0" presId="urn:microsoft.com/office/officeart/2005/8/layout/chevron2"/>
    <dgm:cxn modelId="{5B88B6BE-CDFB-4F06-A5FD-C963D02C9B65}" srcId="{88736F10-7215-4487-A30C-728A9E53313F}" destId="{CBAACB6D-0F24-4A5D-B17E-7AF4DFF842B7}" srcOrd="0" destOrd="0" parTransId="{79E8BA35-72A9-4E34-AF45-37ABC4B7DB5A}" sibTransId="{1128D42B-2A4A-42DA-B351-D8B89555A06B}"/>
    <dgm:cxn modelId="{931BA0D7-E4F6-4EF3-9559-BFC08A10BC77}" srcId="{01070F45-BDA2-4C56-B2A5-88123D0FAD86}" destId="{EC57F93F-EF2A-434B-9035-AEB23C9E2C43}" srcOrd="0" destOrd="0" parTransId="{808C4D35-41B4-427E-9318-533C97C60513}" sibTransId="{F4E276CD-2E49-4B0C-B47B-55D225375D25}"/>
    <dgm:cxn modelId="{1F75151A-1746-426D-B501-0FAC1DC3E5A5}" srcId="{E4E1A780-CB2C-49E1-9DC7-32A226CDE37B}" destId="{DEC1EAFE-B632-40F9-8413-A6606B383DB7}" srcOrd="0" destOrd="0" parTransId="{D4069EC4-9B11-49E8-90BD-90DAF025B315}" sibTransId="{88F0DE22-EADB-446E-A391-523CE9E64FBF}"/>
    <dgm:cxn modelId="{17370839-269C-4326-8B6C-3C7E3DF5BD27}" srcId="{01070F45-BDA2-4C56-B2A5-88123D0FAD86}" destId="{88736F10-7215-4487-A30C-728A9E53313F}" srcOrd="2" destOrd="0" parTransId="{28430DA0-8655-491B-922C-D10BF9D9879B}" sibTransId="{E79E6B4C-1B79-4EE1-883E-DD1718780469}"/>
    <dgm:cxn modelId="{202F242E-AC40-4809-B28D-9DF85562F126}" type="presOf" srcId="{CBAACB6D-0F24-4A5D-B17E-7AF4DFF842B7}" destId="{82E389C6-1443-464B-9CB8-DBB793703B5F}" srcOrd="0" destOrd="0" presId="urn:microsoft.com/office/officeart/2005/8/layout/chevron2"/>
    <dgm:cxn modelId="{9CCA2C85-3439-4AC3-A6E5-2F6236DE02E3}" type="presOf" srcId="{DEC1EAFE-B632-40F9-8413-A6606B383DB7}" destId="{CBDFD920-B37E-470C-9D16-BD7384C1AB04}" srcOrd="0" destOrd="0" presId="urn:microsoft.com/office/officeart/2005/8/layout/chevron2"/>
    <dgm:cxn modelId="{81F4853A-5D54-4419-81A5-D02B6224221A}" type="presOf" srcId="{01070F45-BDA2-4C56-B2A5-88123D0FAD86}" destId="{FC74EA97-85CA-45BC-B8D8-DF4AB7353E0D}" srcOrd="0" destOrd="0" presId="urn:microsoft.com/office/officeart/2005/8/layout/chevron2"/>
    <dgm:cxn modelId="{FF632041-CF0D-42EA-86F6-9084CFF421CD}" type="presParOf" srcId="{FC74EA97-85CA-45BC-B8D8-DF4AB7353E0D}" destId="{442A6545-AF41-4CB1-AF96-187EC6279DF5}" srcOrd="0" destOrd="0" presId="urn:microsoft.com/office/officeart/2005/8/layout/chevron2"/>
    <dgm:cxn modelId="{7F30CEB4-5D81-4127-8252-DDCE8ED4C248}" type="presParOf" srcId="{442A6545-AF41-4CB1-AF96-187EC6279DF5}" destId="{160EA00B-04D0-4818-8975-5F344BEB8FB6}" srcOrd="0" destOrd="0" presId="urn:microsoft.com/office/officeart/2005/8/layout/chevron2"/>
    <dgm:cxn modelId="{E5F39BDA-B048-49A5-8365-CE3F68598AA4}" type="presParOf" srcId="{442A6545-AF41-4CB1-AF96-187EC6279DF5}" destId="{637B59E7-44F9-46AC-B9C8-DF9B79AA6A0A}" srcOrd="1" destOrd="0" presId="urn:microsoft.com/office/officeart/2005/8/layout/chevron2"/>
    <dgm:cxn modelId="{886EAFDA-EA71-4B49-9242-8BAEDE6C686D}" type="presParOf" srcId="{FC74EA97-85CA-45BC-B8D8-DF4AB7353E0D}" destId="{B59CEA96-A84E-4CC4-A7F4-83D49AA3DA23}" srcOrd="1" destOrd="0" presId="urn:microsoft.com/office/officeart/2005/8/layout/chevron2"/>
    <dgm:cxn modelId="{DE457152-D3FD-4FBC-8204-3EB3ADF634A9}" type="presParOf" srcId="{FC74EA97-85CA-45BC-B8D8-DF4AB7353E0D}" destId="{5441DDBB-A1A0-4D40-B95E-D084E4940B8B}" srcOrd="2" destOrd="0" presId="urn:microsoft.com/office/officeart/2005/8/layout/chevron2"/>
    <dgm:cxn modelId="{15C4BC26-9C36-4A33-8F2E-528724BE4D2E}" type="presParOf" srcId="{5441DDBB-A1A0-4D40-B95E-D084E4940B8B}" destId="{16AC983E-E555-40D4-9BDA-2EF52E8EEA9E}" srcOrd="0" destOrd="0" presId="urn:microsoft.com/office/officeart/2005/8/layout/chevron2"/>
    <dgm:cxn modelId="{E7DBB6E6-B673-461F-9F8C-630B711C7B42}" type="presParOf" srcId="{5441DDBB-A1A0-4D40-B95E-D084E4940B8B}" destId="{F842136F-EFD4-437A-B60C-FD0A4E79E1ED}" srcOrd="1" destOrd="0" presId="urn:microsoft.com/office/officeart/2005/8/layout/chevron2"/>
    <dgm:cxn modelId="{AC9545B0-9780-412D-8351-66229FB7175D}" type="presParOf" srcId="{FC74EA97-85CA-45BC-B8D8-DF4AB7353E0D}" destId="{395E0CC3-3C42-4B08-A913-2DD56D5C1292}" srcOrd="3" destOrd="0" presId="urn:microsoft.com/office/officeart/2005/8/layout/chevron2"/>
    <dgm:cxn modelId="{324D2C3A-1399-468E-8F66-B913D886C45E}" type="presParOf" srcId="{FC74EA97-85CA-45BC-B8D8-DF4AB7353E0D}" destId="{96304ACC-CE80-404D-879B-422E7EFC7641}" srcOrd="4" destOrd="0" presId="urn:microsoft.com/office/officeart/2005/8/layout/chevron2"/>
    <dgm:cxn modelId="{B80F7CA1-B4C7-448C-B063-9C7474461A28}" type="presParOf" srcId="{96304ACC-CE80-404D-879B-422E7EFC7641}" destId="{626F74EC-BFA1-4A00-85E8-C65D0CB2D115}" srcOrd="0" destOrd="0" presId="urn:microsoft.com/office/officeart/2005/8/layout/chevron2"/>
    <dgm:cxn modelId="{C0F44C3D-2EE4-4233-A721-67339F642B1A}" type="presParOf" srcId="{96304ACC-CE80-404D-879B-422E7EFC7641}" destId="{82E389C6-1443-464B-9CB8-DBB793703B5F}" srcOrd="1" destOrd="0" presId="urn:microsoft.com/office/officeart/2005/8/layout/chevron2"/>
    <dgm:cxn modelId="{887F9F78-D406-4911-ABA6-F3ED5697585D}" type="presParOf" srcId="{FC74EA97-85CA-45BC-B8D8-DF4AB7353E0D}" destId="{3181114B-87CF-46AD-B066-FE3BB3BFA62F}" srcOrd="5" destOrd="0" presId="urn:microsoft.com/office/officeart/2005/8/layout/chevron2"/>
    <dgm:cxn modelId="{84176173-2915-42F1-B0BC-4D32F2BFA8F9}" type="presParOf" srcId="{FC74EA97-85CA-45BC-B8D8-DF4AB7353E0D}" destId="{F1DC992C-D1D0-4F6A-A6A1-72083DCA96CB}" srcOrd="6" destOrd="0" presId="urn:microsoft.com/office/officeart/2005/8/layout/chevron2"/>
    <dgm:cxn modelId="{2E5867D7-5294-4A23-9B4A-A3DB9DCE18E2}" type="presParOf" srcId="{F1DC992C-D1D0-4F6A-A6A1-72083DCA96CB}" destId="{138863BC-0781-4C89-9952-2544F852A58F}" srcOrd="0" destOrd="0" presId="urn:microsoft.com/office/officeart/2005/8/layout/chevron2"/>
    <dgm:cxn modelId="{4071458F-4A0A-4C5F-9A3C-BEE55164E5BF}" type="presParOf" srcId="{F1DC992C-D1D0-4F6A-A6A1-72083DCA96CB}" destId="{CBDFD920-B37E-470C-9D16-BD7384C1AB0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1D7504D-57D2-4029-866F-C5F1F39376F6}" type="doc">
      <dgm:prSet loTypeId="urn:microsoft.com/office/officeart/2005/8/layout/orgChart1" loCatId="hierarchy" qsTypeId="urn:microsoft.com/office/officeart/2005/8/quickstyle/simple5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1B52562E-E1CC-4FDB-8EA8-2C2F4700DA6A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3600" b="1" dirty="0" smtClean="0">
              <a:solidFill>
                <a:srgbClr val="AB0031"/>
              </a:solidFill>
            </a:rPr>
            <a:t>Традиционные формы </a:t>
          </a:r>
        </a:p>
        <a:p>
          <a:pPr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dirty="0"/>
        </a:p>
      </dgm:t>
    </dgm:pt>
    <dgm:pt modelId="{1E7864A5-C26E-4368-894F-009603B2F95F}" type="parTrans" cxnId="{BAE65FE6-42EE-4113-818D-8EE98F580126}">
      <dgm:prSet/>
      <dgm:spPr/>
      <dgm:t>
        <a:bodyPr/>
        <a:lstStyle/>
        <a:p>
          <a:endParaRPr lang="ru-RU"/>
        </a:p>
      </dgm:t>
    </dgm:pt>
    <dgm:pt modelId="{0C5BD5EB-A852-4432-B059-C5DB31860B98}" type="sibTrans" cxnId="{BAE65FE6-42EE-4113-818D-8EE98F580126}">
      <dgm:prSet/>
      <dgm:spPr/>
      <dgm:t>
        <a:bodyPr/>
        <a:lstStyle/>
        <a:p>
          <a:endParaRPr lang="ru-RU"/>
        </a:p>
      </dgm:t>
    </dgm:pt>
    <dgm:pt modelId="{DDD3EF7C-CF16-4F5B-A46F-D77D5B703D09}">
      <dgm:prSet phldrT="[Текст]"/>
      <dgm:spPr/>
      <dgm:t>
        <a:bodyPr/>
        <a:lstStyle/>
        <a:p>
          <a:r>
            <a:rPr lang="ru-RU" b="1" i="1" dirty="0" smtClean="0"/>
            <a:t>Коллективные</a:t>
          </a:r>
          <a:endParaRPr lang="ru-RU" b="1" i="1" dirty="0"/>
        </a:p>
      </dgm:t>
    </dgm:pt>
    <dgm:pt modelId="{E68035D0-1EA2-4634-BD1E-631132EA753F}" type="parTrans" cxnId="{77701445-9F74-4B5A-AB95-5D818B2861DF}">
      <dgm:prSet/>
      <dgm:spPr/>
      <dgm:t>
        <a:bodyPr anchor="ctr"/>
        <a:lstStyle/>
        <a:p>
          <a:endParaRPr lang="ru-RU"/>
        </a:p>
      </dgm:t>
    </dgm:pt>
    <dgm:pt modelId="{D732AD0D-C75E-4BF4-86C3-1C56A66BFE7D}" type="sibTrans" cxnId="{77701445-9F74-4B5A-AB95-5D818B2861DF}">
      <dgm:prSet/>
      <dgm:spPr/>
      <dgm:t>
        <a:bodyPr/>
        <a:lstStyle/>
        <a:p>
          <a:endParaRPr lang="ru-RU"/>
        </a:p>
      </dgm:t>
    </dgm:pt>
    <dgm:pt modelId="{F4D69966-941E-4334-9EF6-186E76212A48}">
      <dgm:prSet phldrT="[Текст]"/>
      <dgm:spPr/>
      <dgm:t>
        <a:bodyPr/>
        <a:lstStyle/>
        <a:p>
          <a:r>
            <a:rPr lang="ru-RU" b="1" i="1" dirty="0" smtClean="0"/>
            <a:t>Индивидуальные</a:t>
          </a:r>
          <a:endParaRPr lang="ru-RU" b="1" i="1" dirty="0"/>
        </a:p>
      </dgm:t>
    </dgm:pt>
    <dgm:pt modelId="{90B7CF76-4C52-41B9-994B-0B7EC4362D85}" type="parTrans" cxnId="{EE79BBD3-1F8D-41E2-8934-E660E0C60B7E}">
      <dgm:prSet/>
      <dgm:spPr/>
      <dgm:t>
        <a:bodyPr/>
        <a:lstStyle/>
        <a:p>
          <a:endParaRPr lang="ru-RU"/>
        </a:p>
      </dgm:t>
    </dgm:pt>
    <dgm:pt modelId="{922CFB09-F7BE-4878-B9C6-BE016CCD1C45}" type="sibTrans" cxnId="{EE79BBD3-1F8D-41E2-8934-E660E0C60B7E}">
      <dgm:prSet/>
      <dgm:spPr/>
      <dgm:t>
        <a:bodyPr/>
        <a:lstStyle/>
        <a:p>
          <a:endParaRPr lang="ru-RU"/>
        </a:p>
      </dgm:t>
    </dgm:pt>
    <dgm:pt modelId="{7A06AFD5-101A-46B7-AA91-CD7D43E9CF6B}">
      <dgm:prSet/>
      <dgm:spPr/>
      <dgm:t>
        <a:bodyPr/>
        <a:lstStyle/>
        <a:p>
          <a:r>
            <a:rPr lang="ru-RU" b="1" i="1" dirty="0" smtClean="0"/>
            <a:t>Наглядно-информационные</a:t>
          </a:r>
          <a:endParaRPr lang="ru-RU" b="1" i="1" dirty="0"/>
        </a:p>
      </dgm:t>
    </dgm:pt>
    <dgm:pt modelId="{D047092D-2948-446F-843C-130F2CD98E3A}" type="parTrans" cxnId="{505FAA32-C306-48D3-B5C3-8CC43DC88487}">
      <dgm:prSet/>
      <dgm:spPr/>
      <dgm:t>
        <a:bodyPr/>
        <a:lstStyle/>
        <a:p>
          <a:endParaRPr lang="ru-RU"/>
        </a:p>
      </dgm:t>
    </dgm:pt>
    <dgm:pt modelId="{6ED4D190-0A1A-4154-B71A-8FB20383941A}" type="sibTrans" cxnId="{505FAA32-C306-48D3-B5C3-8CC43DC88487}">
      <dgm:prSet/>
      <dgm:spPr/>
      <dgm:t>
        <a:bodyPr/>
        <a:lstStyle/>
        <a:p>
          <a:endParaRPr lang="ru-RU"/>
        </a:p>
      </dgm:t>
    </dgm:pt>
    <dgm:pt modelId="{0D9151FD-4379-499B-B422-D0F17FA5B2CC}" type="pres">
      <dgm:prSet presAssocID="{01D7504D-57D2-4029-866F-C5F1F39376F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44E5689-FFB8-4BE7-BAFD-339CDE63B438}" type="pres">
      <dgm:prSet presAssocID="{1B52562E-E1CC-4FDB-8EA8-2C2F4700DA6A}" presName="hierRoot1" presStyleCnt="0">
        <dgm:presLayoutVars>
          <dgm:hierBranch val="init"/>
        </dgm:presLayoutVars>
      </dgm:prSet>
      <dgm:spPr/>
    </dgm:pt>
    <dgm:pt modelId="{16519BBD-9E2E-48B2-9B12-7F1DD42CA306}" type="pres">
      <dgm:prSet presAssocID="{1B52562E-E1CC-4FDB-8EA8-2C2F4700DA6A}" presName="rootComposite1" presStyleCnt="0"/>
      <dgm:spPr/>
    </dgm:pt>
    <dgm:pt modelId="{8BE33272-A083-46D1-8FAC-05AD4500B5FF}" type="pres">
      <dgm:prSet presAssocID="{1B52562E-E1CC-4FDB-8EA8-2C2F4700DA6A}" presName="rootText1" presStyleLbl="node0" presStyleIdx="0" presStyleCnt="1" custScaleX="260013" custScaleY="66448" custLinFactY="-69872" custLinFactNeighborX="1421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DD4304A-158B-49BB-AE12-76C4AC39B23A}" type="pres">
      <dgm:prSet presAssocID="{1B52562E-E1CC-4FDB-8EA8-2C2F4700DA6A}" presName="rootConnector1" presStyleLbl="node1" presStyleIdx="0" presStyleCnt="0"/>
      <dgm:spPr/>
      <dgm:t>
        <a:bodyPr/>
        <a:lstStyle/>
        <a:p>
          <a:endParaRPr lang="ru-RU"/>
        </a:p>
      </dgm:t>
    </dgm:pt>
    <dgm:pt modelId="{953771F0-8950-41D9-A319-3AB57538F3DF}" type="pres">
      <dgm:prSet presAssocID="{1B52562E-E1CC-4FDB-8EA8-2C2F4700DA6A}" presName="hierChild2" presStyleCnt="0"/>
      <dgm:spPr/>
    </dgm:pt>
    <dgm:pt modelId="{183BF5CF-ACA9-4DBE-B56E-74BE041824C4}" type="pres">
      <dgm:prSet presAssocID="{E68035D0-1EA2-4634-BD1E-631132EA753F}" presName="Name37" presStyleLbl="parChTrans1D2" presStyleIdx="0" presStyleCnt="3"/>
      <dgm:spPr/>
      <dgm:t>
        <a:bodyPr/>
        <a:lstStyle/>
        <a:p>
          <a:endParaRPr lang="ru-RU"/>
        </a:p>
      </dgm:t>
    </dgm:pt>
    <dgm:pt modelId="{09F25D34-D3B8-42B5-A95A-8FE857C06758}" type="pres">
      <dgm:prSet presAssocID="{DDD3EF7C-CF16-4F5B-A46F-D77D5B703D09}" presName="hierRoot2" presStyleCnt="0">
        <dgm:presLayoutVars>
          <dgm:hierBranch val="init"/>
        </dgm:presLayoutVars>
      </dgm:prSet>
      <dgm:spPr/>
    </dgm:pt>
    <dgm:pt modelId="{C091623F-58F5-4B5D-8968-D1799F0AB019}" type="pres">
      <dgm:prSet presAssocID="{DDD3EF7C-CF16-4F5B-A46F-D77D5B703D09}" presName="rootComposite" presStyleCnt="0"/>
      <dgm:spPr/>
    </dgm:pt>
    <dgm:pt modelId="{A51224DA-5BF3-432A-BED1-34AAD10B6492}" type="pres">
      <dgm:prSet presAssocID="{DDD3EF7C-CF16-4F5B-A46F-D77D5B703D09}" presName="rootText" presStyleLbl="node2" presStyleIdx="0" presStyleCnt="3" custScaleX="101442" custScaleY="58029" custLinFactY="-52122" custLinFactNeighborX="12994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799DFE1-9AAF-4163-A3F0-59A05CC32277}" type="pres">
      <dgm:prSet presAssocID="{DDD3EF7C-CF16-4F5B-A46F-D77D5B703D09}" presName="rootConnector" presStyleLbl="node2" presStyleIdx="0" presStyleCnt="3"/>
      <dgm:spPr/>
      <dgm:t>
        <a:bodyPr/>
        <a:lstStyle/>
        <a:p>
          <a:endParaRPr lang="ru-RU"/>
        </a:p>
      </dgm:t>
    </dgm:pt>
    <dgm:pt modelId="{DF213D34-BEC7-44EF-BFC9-3CE13C788644}" type="pres">
      <dgm:prSet presAssocID="{DDD3EF7C-CF16-4F5B-A46F-D77D5B703D09}" presName="hierChild4" presStyleCnt="0"/>
      <dgm:spPr/>
    </dgm:pt>
    <dgm:pt modelId="{697793BD-7DD1-4276-80AB-E5792A828BBB}" type="pres">
      <dgm:prSet presAssocID="{DDD3EF7C-CF16-4F5B-A46F-D77D5B703D09}" presName="hierChild5" presStyleCnt="0"/>
      <dgm:spPr/>
    </dgm:pt>
    <dgm:pt modelId="{DB33AC75-85BF-41E5-A482-8D6F9D090393}" type="pres">
      <dgm:prSet presAssocID="{90B7CF76-4C52-41B9-994B-0B7EC4362D85}" presName="Name37" presStyleLbl="parChTrans1D2" presStyleIdx="1" presStyleCnt="3"/>
      <dgm:spPr/>
      <dgm:t>
        <a:bodyPr/>
        <a:lstStyle/>
        <a:p>
          <a:endParaRPr lang="ru-RU"/>
        </a:p>
      </dgm:t>
    </dgm:pt>
    <dgm:pt modelId="{4325BC84-E551-4D6E-916B-7EB526091848}" type="pres">
      <dgm:prSet presAssocID="{F4D69966-941E-4334-9EF6-186E76212A48}" presName="hierRoot2" presStyleCnt="0">
        <dgm:presLayoutVars>
          <dgm:hierBranch val="init"/>
        </dgm:presLayoutVars>
      </dgm:prSet>
      <dgm:spPr/>
    </dgm:pt>
    <dgm:pt modelId="{F1691450-3342-41A4-B9B8-385BB752491D}" type="pres">
      <dgm:prSet presAssocID="{F4D69966-941E-4334-9EF6-186E76212A48}" presName="rootComposite" presStyleCnt="0"/>
      <dgm:spPr/>
    </dgm:pt>
    <dgm:pt modelId="{95DE0921-F4D4-44C5-8B82-EBAB8A6DCC94}" type="pres">
      <dgm:prSet presAssocID="{F4D69966-941E-4334-9EF6-186E76212A48}" presName="rootText" presStyleLbl="node2" presStyleIdx="1" presStyleCnt="3" custScaleX="101551" custScaleY="58029" custLinFactY="-52122" custLinFactNeighborX="2413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A54272F-7DE4-4EAF-8C4F-E99BBE7A1D14}" type="pres">
      <dgm:prSet presAssocID="{F4D69966-941E-4334-9EF6-186E76212A48}" presName="rootConnector" presStyleLbl="node2" presStyleIdx="1" presStyleCnt="3"/>
      <dgm:spPr/>
      <dgm:t>
        <a:bodyPr/>
        <a:lstStyle/>
        <a:p>
          <a:endParaRPr lang="ru-RU"/>
        </a:p>
      </dgm:t>
    </dgm:pt>
    <dgm:pt modelId="{8992050C-5191-4F39-80F0-BD098F860182}" type="pres">
      <dgm:prSet presAssocID="{F4D69966-941E-4334-9EF6-186E76212A48}" presName="hierChild4" presStyleCnt="0"/>
      <dgm:spPr/>
    </dgm:pt>
    <dgm:pt modelId="{C1A7EDA2-9C55-400B-A941-6AA57796A389}" type="pres">
      <dgm:prSet presAssocID="{F4D69966-941E-4334-9EF6-186E76212A48}" presName="hierChild5" presStyleCnt="0"/>
      <dgm:spPr/>
    </dgm:pt>
    <dgm:pt modelId="{76EFA9C8-8CE8-44A1-8316-26E36E9E838E}" type="pres">
      <dgm:prSet presAssocID="{D047092D-2948-446F-843C-130F2CD98E3A}" presName="Name37" presStyleLbl="parChTrans1D2" presStyleIdx="2" presStyleCnt="3"/>
      <dgm:spPr/>
      <dgm:t>
        <a:bodyPr/>
        <a:lstStyle/>
        <a:p>
          <a:endParaRPr lang="ru-RU"/>
        </a:p>
      </dgm:t>
    </dgm:pt>
    <dgm:pt modelId="{0499FC2F-94F1-4998-8A35-5CB3AE218CDF}" type="pres">
      <dgm:prSet presAssocID="{7A06AFD5-101A-46B7-AA91-CD7D43E9CF6B}" presName="hierRoot2" presStyleCnt="0">
        <dgm:presLayoutVars>
          <dgm:hierBranch val="init"/>
        </dgm:presLayoutVars>
      </dgm:prSet>
      <dgm:spPr/>
    </dgm:pt>
    <dgm:pt modelId="{2548C0C6-7ADD-478E-8517-8679B135E1E3}" type="pres">
      <dgm:prSet presAssocID="{7A06AFD5-101A-46B7-AA91-CD7D43E9CF6B}" presName="rootComposite" presStyleCnt="0"/>
      <dgm:spPr/>
    </dgm:pt>
    <dgm:pt modelId="{89DDD3A0-0315-4CDA-B826-690905BEA8B5}" type="pres">
      <dgm:prSet presAssocID="{7A06AFD5-101A-46B7-AA91-CD7D43E9CF6B}" presName="rootText" presStyleLbl="node2" presStyleIdx="2" presStyleCnt="3" custScaleX="105337" custScaleY="61462" custLinFactY="-55797" custLinFactNeighborX="-7996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ACB9546-243B-4764-B447-62EC373AB49D}" type="pres">
      <dgm:prSet presAssocID="{7A06AFD5-101A-46B7-AA91-CD7D43E9CF6B}" presName="rootConnector" presStyleLbl="node2" presStyleIdx="2" presStyleCnt="3"/>
      <dgm:spPr/>
      <dgm:t>
        <a:bodyPr/>
        <a:lstStyle/>
        <a:p>
          <a:endParaRPr lang="ru-RU"/>
        </a:p>
      </dgm:t>
    </dgm:pt>
    <dgm:pt modelId="{E64EFCE8-ACEE-4477-8C9E-198F8B9A4E65}" type="pres">
      <dgm:prSet presAssocID="{7A06AFD5-101A-46B7-AA91-CD7D43E9CF6B}" presName="hierChild4" presStyleCnt="0"/>
      <dgm:spPr/>
    </dgm:pt>
    <dgm:pt modelId="{1ACD1700-092A-44F5-BFFB-BB495BFBC221}" type="pres">
      <dgm:prSet presAssocID="{7A06AFD5-101A-46B7-AA91-CD7D43E9CF6B}" presName="hierChild5" presStyleCnt="0"/>
      <dgm:spPr/>
    </dgm:pt>
    <dgm:pt modelId="{314B7E42-A933-495D-A3D4-D0E57E401499}" type="pres">
      <dgm:prSet presAssocID="{1B52562E-E1CC-4FDB-8EA8-2C2F4700DA6A}" presName="hierChild3" presStyleCnt="0"/>
      <dgm:spPr/>
    </dgm:pt>
  </dgm:ptLst>
  <dgm:cxnLst>
    <dgm:cxn modelId="{EA04AF0A-BB05-4E66-A3A9-6C893A38A455}" type="presOf" srcId="{7A06AFD5-101A-46B7-AA91-CD7D43E9CF6B}" destId="{5ACB9546-243B-4764-B447-62EC373AB49D}" srcOrd="1" destOrd="0" presId="urn:microsoft.com/office/officeart/2005/8/layout/orgChart1"/>
    <dgm:cxn modelId="{492B7658-263C-41E2-8C91-BE3EA3D0B670}" type="presOf" srcId="{7A06AFD5-101A-46B7-AA91-CD7D43E9CF6B}" destId="{89DDD3A0-0315-4CDA-B826-690905BEA8B5}" srcOrd="0" destOrd="0" presId="urn:microsoft.com/office/officeart/2005/8/layout/orgChart1"/>
    <dgm:cxn modelId="{EAF7589D-3FCA-49C0-B098-81E15007DAE3}" type="presOf" srcId="{D047092D-2948-446F-843C-130F2CD98E3A}" destId="{76EFA9C8-8CE8-44A1-8316-26E36E9E838E}" srcOrd="0" destOrd="0" presId="urn:microsoft.com/office/officeart/2005/8/layout/orgChart1"/>
    <dgm:cxn modelId="{77701445-9F74-4B5A-AB95-5D818B2861DF}" srcId="{1B52562E-E1CC-4FDB-8EA8-2C2F4700DA6A}" destId="{DDD3EF7C-CF16-4F5B-A46F-D77D5B703D09}" srcOrd="0" destOrd="0" parTransId="{E68035D0-1EA2-4634-BD1E-631132EA753F}" sibTransId="{D732AD0D-C75E-4BF4-86C3-1C56A66BFE7D}"/>
    <dgm:cxn modelId="{EE79BBD3-1F8D-41E2-8934-E660E0C60B7E}" srcId="{1B52562E-E1CC-4FDB-8EA8-2C2F4700DA6A}" destId="{F4D69966-941E-4334-9EF6-186E76212A48}" srcOrd="1" destOrd="0" parTransId="{90B7CF76-4C52-41B9-994B-0B7EC4362D85}" sibTransId="{922CFB09-F7BE-4878-B9C6-BE016CCD1C45}"/>
    <dgm:cxn modelId="{381E3126-93C2-4DB4-8128-7C6CB087507D}" type="presOf" srcId="{1B52562E-E1CC-4FDB-8EA8-2C2F4700DA6A}" destId="{7DD4304A-158B-49BB-AE12-76C4AC39B23A}" srcOrd="1" destOrd="0" presId="urn:microsoft.com/office/officeart/2005/8/layout/orgChart1"/>
    <dgm:cxn modelId="{505FAA32-C306-48D3-B5C3-8CC43DC88487}" srcId="{1B52562E-E1CC-4FDB-8EA8-2C2F4700DA6A}" destId="{7A06AFD5-101A-46B7-AA91-CD7D43E9CF6B}" srcOrd="2" destOrd="0" parTransId="{D047092D-2948-446F-843C-130F2CD98E3A}" sibTransId="{6ED4D190-0A1A-4154-B71A-8FB20383941A}"/>
    <dgm:cxn modelId="{383ADD17-5301-4202-B0B9-95B1210282E7}" type="presOf" srcId="{F4D69966-941E-4334-9EF6-186E76212A48}" destId="{95DE0921-F4D4-44C5-8B82-EBAB8A6DCC94}" srcOrd="0" destOrd="0" presId="urn:microsoft.com/office/officeart/2005/8/layout/orgChart1"/>
    <dgm:cxn modelId="{037639AB-F84B-42BD-8A91-536669FFE42E}" type="presOf" srcId="{90B7CF76-4C52-41B9-994B-0B7EC4362D85}" destId="{DB33AC75-85BF-41E5-A482-8D6F9D090393}" srcOrd="0" destOrd="0" presId="urn:microsoft.com/office/officeart/2005/8/layout/orgChart1"/>
    <dgm:cxn modelId="{660CA826-8430-477E-BCFB-42D671C276FB}" type="presOf" srcId="{F4D69966-941E-4334-9EF6-186E76212A48}" destId="{CA54272F-7DE4-4EAF-8C4F-E99BBE7A1D14}" srcOrd="1" destOrd="0" presId="urn:microsoft.com/office/officeart/2005/8/layout/orgChart1"/>
    <dgm:cxn modelId="{0B53DEEF-953A-4CDD-B68D-07753CFDDFB7}" type="presOf" srcId="{1B52562E-E1CC-4FDB-8EA8-2C2F4700DA6A}" destId="{8BE33272-A083-46D1-8FAC-05AD4500B5FF}" srcOrd="0" destOrd="0" presId="urn:microsoft.com/office/officeart/2005/8/layout/orgChart1"/>
    <dgm:cxn modelId="{800229C5-6981-4A55-A52A-B9F8E8118827}" type="presOf" srcId="{DDD3EF7C-CF16-4F5B-A46F-D77D5B703D09}" destId="{A51224DA-5BF3-432A-BED1-34AAD10B6492}" srcOrd="0" destOrd="0" presId="urn:microsoft.com/office/officeart/2005/8/layout/orgChart1"/>
    <dgm:cxn modelId="{BAE65FE6-42EE-4113-818D-8EE98F580126}" srcId="{01D7504D-57D2-4029-866F-C5F1F39376F6}" destId="{1B52562E-E1CC-4FDB-8EA8-2C2F4700DA6A}" srcOrd="0" destOrd="0" parTransId="{1E7864A5-C26E-4368-894F-009603B2F95F}" sibTransId="{0C5BD5EB-A852-4432-B059-C5DB31860B98}"/>
    <dgm:cxn modelId="{343635CC-B1A8-45AC-8F11-09182D6D02E8}" type="presOf" srcId="{E68035D0-1EA2-4634-BD1E-631132EA753F}" destId="{183BF5CF-ACA9-4DBE-B56E-74BE041824C4}" srcOrd="0" destOrd="0" presId="urn:microsoft.com/office/officeart/2005/8/layout/orgChart1"/>
    <dgm:cxn modelId="{E53F9802-D069-4502-87AF-916309092688}" type="presOf" srcId="{01D7504D-57D2-4029-866F-C5F1F39376F6}" destId="{0D9151FD-4379-499B-B422-D0F17FA5B2CC}" srcOrd="0" destOrd="0" presId="urn:microsoft.com/office/officeart/2005/8/layout/orgChart1"/>
    <dgm:cxn modelId="{BD1BE3C3-B8AB-4ECD-842E-8CE7B35F6A40}" type="presOf" srcId="{DDD3EF7C-CF16-4F5B-A46F-D77D5B703D09}" destId="{6799DFE1-9AAF-4163-A3F0-59A05CC32277}" srcOrd="1" destOrd="0" presId="urn:microsoft.com/office/officeart/2005/8/layout/orgChart1"/>
    <dgm:cxn modelId="{F6002429-763B-40AF-9174-BF69FD02A2E5}" type="presParOf" srcId="{0D9151FD-4379-499B-B422-D0F17FA5B2CC}" destId="{844E5689-FFB8-4BE7-BAFD-339CDE63B438}" srcOrd="0" destOrd="0" presId="urn:microsoft.com/office/officeart/2005/8/layout/orgChart1"/>
    <dgm:cxn modelId="{E52FEB4A-D236-4A50-A4EC-B8885A3DF2C6}" type="presParOf" srcId="{844E5689-FFB8-4BE7-BAFD-339CDE63B438}" destId="{16519BBD-9E2E-48B2-9B12-7F1DD42CA306}" srcOrd="0" destOrd="0" presId="urn:microsoft.com/office/officeart/2005/8/layout/orgChart1"/>
    <dgm:cxn modelId="{A3F5FC6F-DBC6-4D14-8211-A67795B0C68E}" type="presParOf" srcId="{16519BBD-9E2E-48B2-9B12-7F1DD42CA306}" destId="{8BE33272-A083-46D1-8FAC-05AD4500B5FF}" srcOrd="0" destOrd="0" presId="urn:microsoft.com/office/officeart/2005/8/layout/orgChart1"/>
    <dgm:cxn modelId="{F8C2C8C2-62AB-4263-B84E-26C51AB6C0D5}" type="presParOf" srcId="{16519BBD-9E2E-48B2-9B12-7F1DD42CA306}" destId="{7DD4304A-158B-49BB-AE12-76C4AC39B23A}" srcOrd="1" destOrd="0" presId="urn:microsoft.com/office/officeart/2005/8/layout/orgChart1"/>
    <dgm:cxn modelId="{706200A4-2B2B-4DF9-A80C-F4501B370253}" type="presParOf" srcId="{844E5689-FFB8-4BE7-BAFD-339CDE63B438}" destId="{953771F0-8950-41D9-A319-3AB57538F3DF}" srcOrd="1" destOrd="0" presId="urn:microsoft.com/office/officeart/2005/8/layout/orgChart1"/>
    <dgm:cxn modelId="{E8723505-ACE7-4279-85D9-F6A820DA52CF}" type="presParOf" srcId="{953771F0-8950-41D9-A319-3AB57538F3DF}" destId="{183BF5CF-ACA9-4DBE-B56E-74BE041824C4}" srcOrd="0" destOrd="0" presId="urn:microsoft.com/office/officeart/2005/8/layout/orgChart1"/>
    <dgm:cxn modelId="{4DFB3323-177E-4850-A338-489EE197F3FD}" type="presParOf" srcId="{953771F0-8950-41D9-A319-3AB57538F3DF}" destId="{09F25D34-D3B8-42B5-A95A-8FE857C06758}" srcOrd="1" destOrd="0" presId="urn:microsoft.com/office/officeart/2005/8/layout/orgChart1"/>
    <dgm:cxn modelId="{02B36207-1386-4548-91A9-582CDE389467}" type="presParOf" srcId="{09F25D34-D3B8-42B5-A95A-8FE857C06758}" destId="{C091623F-58F5-4B5D-8968-D1799F0AB019}" srcOrd="0" destOrd="0" presId="urn:microsoft.com/office/officeart/2005/8/layout/orgChart1"/>
    <dgm:cxn modelId="{6AA86A84-4D70-4EBD-B859-C3C3715BCBC4}" type="presParOf" srcId="{C091623F-58F5-4B5D-8968-D1799F0AB019}" destId="{A51224DA-5BF3-432A-BED1-34AAD10B6492}" srcOrd="0" destOrd="0" presId="urn:microsoft.com/office/officeart/2005/8/layout/orgChart1"/>
    <dgm:cxn modelId="{75E98994-2358-4F0A-87E6-720079E43E9D}" type="presParOf" srcId="{C091623F-58F5-4B5D-8968-D1799F0AB019}" destId="{6799DFE1-9AAF-4163-A3F0-59A05CC32277}" srcOrd="1" destOrd="0" presId="urn:microsoft.com/office/officeart/2005/8/layout/orgChart1"/>
    <dgm:cxn modelId="{A4E8F13D-8423-4638-9E53-3EE395514015}" type="presParOf" srcId="{09F25D34-D3B8-42B5-A95A-8FE857C06758}" destId="{DF213D34-BEC7-44EF-BFC9-3CE13C788644}" srcOrd="1" destOrd="0" presId="urn:microsoft.com/office/officeart/2005/8/layout/orgChart1"/>
    <dgm:cxn modelId="{543873C0-A81A-49B7-906A-51BA7B37E35A}" type="presParOf" srcId="{09F25D34-D3B8-42B5-A95A-8FE857C06758}" destId="{697793BD-7DD1-4276-80AB-E5792A828BBB}" srcOrd="2" destOrd="0" presId="urn:microsoft.com/office/officeart/2005/8/layout/orgChart1"/>
    <dgm:cxn modelId="{92651566-D192-41AE-B61F-618B00AA0981}" type="presParOf" srcId="{953771F0-8950-41D9-A319-3AB57538F3DF}" destId="{DB33AC75-85BF-41E5-A482-8D6F9D090393}" srcOrd="2" destOrd="0" presId="urn:microsoft.com/office/officeart/2005/8/layout/orgChart1"/>
    <dgm:cxn modelId="{FC987DCF-DCF5-4EB3-BAAE-4B9BA87D8C32}" type="presParOf" srcId="{953771F0-8950-41D9-A319-3AB57538F3DF}" destId="{4325BC84-E551-4D6E-916B-7EB526091848}" srcOrd="3" destOrd="0" presId="urn:microsoft.com/office/officeart/2005/8/layout/orgChart1"/>
    <dgm:cxn modelId="{C0907309-6356-4DCE-8B38-6FB2FD05C061}" type="presParOf" srcId="{4325BC84-E551-4D6E-916B-7EB526091848}" destId="{F1691450-3342-41A4-B9B8-385BB752491D}" srcOrd="0" destOrd="0" presId="urn:microsoft.com/office/officeart/2005/8/layout/orgChart1"/>
    <dgm:cxn modelId="{943063FD-7AB5-4D92-9EE3-472D64DD8951}" type="presParOf" srcId="{F1691450-3342-41A4-B9B8-385BB752491D}" destId="{95DE0921-F4D4-44C5-8B82-EBAB8A6DCC94}" srcOrd="0" destOrd="0" presId="urn:microsoft.com/office/officeart/2005/8/layout/orgChart1"/>
    <dgm:cxn modelId="{04BA73A4-2BF2-4C22-B755-5F30482E0429}" type="presParOf" srcId="{F1691450-3342-41A4-B9B8-385BB752491D}" destId="{CA54272F-7DE4-4EAF-8C4F-E99BBE7A1D14}" srcOrd="1" destOrd="0" presId="urn:microsoft.com/office/officeart/2005/8/layout/orgChart1"/>
    <dgm:cxn modelId="{214A6B38-B7DA-45BE-BF3B-1BB036133F85}" type="presParOf" srcId="{4325BC84-E551-4D6E-916B-7EB526091848}" destId="{8992050C-5191-4F39-80F0-BD098F860182}" srcOrd="1" destOrd="0" presId="urn:microsoft.com/office/officeart/2005/8/layout/orgChart1"/>
    <dgm:cxn modelId="{5DF3DCDA-2626-4F42-91F1-4804E812F134}" type="presParOf" srcId="{4325BC84-E551-4D6E-916B-7EB526091848}" destId="{C1A7EDA2-9C55-400B-A941-6AA57796A389}" srcOrd="2" destOrd="0" presId="urn:microsoft.com/office/officeart/2005/8/layout/orgChart1"/>
    <dgm:cxn modelId="{EF80770F-05F2-4DCA-B0EB-F1E461048027}" type="presParOf" srcId="{953771F0-8950-41D9-A319-3AB57538F3DF}" destId="{76EFA9C8-8CE8-44A1-8316-26E36E9E838E}" srcOrd="4" destOrd="0" presId="urn:microsoft.com/office/officeart/2005/8/layout/orgChart1"/>
    <dgm:cxn modelId="{2AE450F2-C73D-4AB9-BC92-2FEFCD855B89}" type="presParOf" srcId="{953771F0-8950-41D9-A319-3AB57538F3DF}" destId="{0499FC2F-94F1-4998-8A35-5CB3AE218CDF}" srcOrd="5" destOrd="0" presId="urn:microsoft.com/office/officeart/2005/8/layout/orgChart1"/>
    <dgm:cxn modelId="{E79006B8-0791-4137-BC7D-384C7767A2F8}" type="presParOf" srcId="{0499FC2F-94F1-4998-8A35-5CB3AE218CDF}" destId="{2548C0C6-7ADD-478E-8517-8679B135E1E3}" srcOrd="0" destOrd="0" presId="urn:microsoft.com/office/officeart/2005/8/layout/orgChart1"/>
    <dgm:cxn modelId="{F3D31DF0-ECE7-4569-ABFE-0AF827C155B9}" type="presParOf" srcId="{2548C0C6-7ADD-478E-8517-8679B135E1E3}" destId="{89DDD3A0-0315-4CDA-B826-690905BEA8B5}" srcOrd="0" destOrd="0" presId="urn:microsoft.com/office/officeart/2005/8/layout/orgChart1"/>
    <dgm:cxn modelId="{6AB149FF-F402-4480-825B-FEEEF85BB63A}" type="presParOf" srcId="{2548C0C6-7ADD-478E-8517-8679B135E1E3}" destId="{5ACB9546-243B-4764-B447-62EC373AB49D}" srcOrd="1" destOrd="0" presId="urn:microsoft.com/office/officeart/2005/8/layout/orgChart1"/>
    <dgm:cxn modelId="{6A4C8B47-3812-4D1C-A175-03AFC515304A}" type="presParOf" srcId="{0499FC2F-94F1-4998-8A35-5CB3AE218CDF}" destId="{E64EFCE8-ACEE-4477-8C9E-198F8B9A4E65}" srcOrd="1" destOrd="0" presId="urn:microsoft.com/office/officeart/2005/8/layout/orgChart1"/>
    <dgm:cxn modelId="{4B21F0F6-DF9B-4FCA-B7AB-C902DE5659A6}" type="presParOf" srcId="{0499FC2F-94F1-4998-8A35-5CB3AE218CDF}" destId="{1ACD1700-092A-44F5-BFFB-BB495BFBC221}" srcOrd="2" destOrd="0" presId="urn:microsoft.com/office/officeart/2005/8/layout/orgChart1"/>
    <dgm:cxn modelId="{452FCA23-6EDC-44B3-BF9B-2444B18AC513}" type="presParOf" srcId="{844E5689-FFB8-4BE7-BAFD-339CDE63B438}" destId="{314B7E42-A933-495D-A3D4-D0E57E401499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1D7504D-57D2-4029-866F-C5F1F39376F6}" type="doc">
      <dgm:prSet loTypeId="urn:microsoft.com/office/officeart/2005/8/layout/orgChart1" loCatId="hierarchy" qsTypeId="urn:microsoft.com/office/officeart/2005/8/quickstyle/simple5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1B52562E-E1CC-4FDB-8EA8-2C2F4700DA6A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3600" b="1" dirty="0" smtClean="0">
              <a:solidFill>
                <a:srgbClr val="AB0031"/>
              </a:solidFill>
            </a:rPr>
            <a:t>Нетрадиционные формы </a:t>
          </a:r>
        </a:p>
        <a:p>
          <a:pPr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dirty="0"/>
        </a:p>
      </dgm:t>
    </dgm:pt>
    <dgm:pt modelId="{1E7864A5-C26E-4368-894F-009603B2F95F}" type="parTrans" cxnId="{BAE65FE6-42EE-4113-818D-8EE98F580126}">
      <dgm:prSet/>
      <dgm:spPr/>
      <dgm:t>
        <a:bodyPr/>
        <a:lstStyle/>
        <a:p>
          <a:endParaRPr lang="ru-RU"/>
        </a:p>
      </dgm:t>
    </dgm:pt>
    <dgm:pt modelId="{0C5BD5EB-A852-4432-B059-C5DB31860B98}" type="sibTrans" cxnId="{BAE65FE6-42EE-4113-818D-8EE98F580126}">
      <dgm:prSet/>
      <dgm:spPr/>
      <dgm:t>
        <a:bodyPr/>
        <a:lstStyle/>
        <a:p>
          <a:endParaRPr lang="ru-RU"/>
        </a:p>
      </dgm:t>
    </dgm:pt>
    <dgm:pt modelId="{DDD3EF7C-CF16-4F5B-A46F-D77D5B703D09}">
      <dgm:prSet phldrT="[Текст]" custT="1"/>
      <dgm:spPr/>
      <dgm:t>
        <a:bodyPr/>
        <a:lstStyle/>
        <a:p>
          <a:r>
            <a:rPr lang="ru-RU" sz="1600" b="1" i="1" dirty="0" smtClean="0"/>
            <a:t>Информационно-аналитические</a:t>
          </a:r>
          <a:endParaRPr lang="ru-RU" sz="1600" b="1" i="1" dirty="0"/>
        </a:p>
      </dgm:t>
    </dgm:pt>
    <dgm:pt modelId="{E68035D0-1EA2-4634-BD1E-631132EA753F}" type="parTrans" cxnId="{77701445-9F74-4B5A-AB95-5D818B2861DF}">
      <dgm:prSet/>
      <dgm:spPr/>
      <dgm:t>
        <a:bodyPr anchor="ctr"/>
        <a:lstStyle/>
        <a:p>
          <a:endParaRPr lang="ru-RU"/>
        </a:p>
      </dgm:t>
    </dgm:pt>
    <dgm:pt modelId="{D732AD0D-C75E-4BF4-86C3-1C56A66BFE7D}" type="sibTrans" cxnId="{77701445-9F74-4B5A-AB95-5D818B2861DF}">
      <dgm:prSet/>
      <dgm:spPr/>
      <dgm:t>
        <a:bodyPr/>
        <a:lstStyle/>
        <a:p>
          <a:endParaRPr lang="ru-RU"/>
        </a:p>
      </dgm:t>
    </dgm:pt>
    <dgm:pt modelId="{F4D69966-941E-4334-9EF6-186E76212A48}">
      <dgm:prSet phldrT="[Текст]" custT="1"/>
      <dgm:spPr/>
      <dgm:t>
        <a:bodyPr/>
        <a:lstStyle/>
        <a:p>
          <a:endParaRPr lang="ru-RU" sz="1600" b="1" i="1" dirty="0" smtClean="0"/>
        </a:p>
        <a:p>
          <a:r>
            <a:rPr lang="ru-RU" sz="1600" b="1" i="1" dirty="0" smtClean="0"/>
            <a:t>Наглядно-информационные</a:t>
          </a:r>
        </a:p>
        <a:p>
          <a:endParaRPr lang="ru-RU" sz="1600" b="1" i="1" dirty="0"/>
        </a:p>
      </dgm:t>
    </dgm:pt>
    <dgm:pt modelId="{90B7CF76-4C52-41B9-994B-0B7EC4362D85}" type="parTrans" cxnId="{EE79BBD3-1F8D-41E2-8934-E660E0C60B7E}">
      <dgm:prSet/>
      <dgm:spPr/>
      <dgm:t>
        <a:bodyPr/>
        <a:lstStyle/>
        <a:p>
          <a:endParaRPr lang="ru-RU"/>
        </a:p>
      </dgm:t>
    </dgm:pt>
    <dgm:pt modelId="{922CFB09-F7BE-4878-B9C6-BE016CCD1C45}" type="sibTrans" cxnId="{EE79BBD3-1F8D-41E2-8934-E660E0C60B7E}">
      <dgm:prSet/>
      <dgm:spPr/>
      <dgm:t>
        <a:bodyPr/>
        <a:lstStyle/>
        <a:p>
          <a:endParaRPr lang="ru-RU"/>
        </a:p>
      </dgm:t>
    </dgm:pt>
    <dgm:pt modelId="{7A06AFD5-101A-46B7-AA91-CD7D43E9CF6B}">
      <dgm:prSet custT="1"/>
      <dgm:spPr/>
      <dgm:t>
        <a:bodyPr/>
        <a:lstStyle/>
        <a:p>
          <a:r>
            <a:rPr lang="ru-RU" sz="1600" b="1" i="1" dirty="0" smtClean="0"/>
            <a:t>Познавательные</a:t>
          </a:r>
          <a:endParaRPr lang="ru-RU" sz="1600" b="1" i="1" dirty="0"/>
        </a:p>
      </dgm:t>
    </dgm:pt>
    <dgm:pt modelId="{D047092D-2948-446F-843C-130F2CD98E3A}" type="parTrans" cxnId="{505FAA32-C306-48D3-B5C3-8CC43DC88487}">
      <dgm:prSet/>
      <dgm:spPr/>
      <dgm:t>
        <a:bodyPr/>
        <a:lstStyle/>
        <a:p>
          <a:endParaRPr lang="ru-RU"/>
        </a:p>
      </dgm:t>
    </dgm:pt>
    <dgm:pt modelId="{6ED4D190-0A1A-4154-B71A-8FB20383941A}" type="sibTrans" cxnId="{505FAA32-C306-48D3-B5C3-8CC43DC88487}">
      <dgm:prSet/>
      <dgm:spPr/>
      <dgm:t>
        <a:bodyPr/>
        <a:lstStyle/>
        <a:p>
          <a:endParaRPr lang="ru-RU"/>
        </a:p>
      </dgm:t>
    </dgm:pt>
    <dgm:pt modelId="{59081EBB-67C4-4A51-8BB1-6E4180DCA0CB}">
      <dgm:prSet custT="1"/>
      <dgm:spPr/>
      <dgm:t>
        <a:bodyPr/>
        <a:lstStyle/>
        <a:p>
          <a:r>
            <a:rPr lang="ru-RU" sz="1600" b="1" i="1" dirty="0" smtClean="0"/>
            <a:t>Досуговые</a:t>
          </a:r>
          <a:endParaRPr lang="ru-RU" sz="1600" b="1" i="1" dirty="0"/>
        </a:p>
      </dgm:t>
    </dgm:pt>
    <dgm:pt modelId="{A69FE0AE-8E5F-44F5-89B3-54C3E0640812}" type="parTrans" cxnId="{17704D78-0173-4573-A310-06B87D8AC875}">
      <dgm:prSet/>
      <dgm:spPr/>
      <dgm:t>
        <a:bodyPr/>
        <a:lstStyle/>
        <a:p>
          <a:endParaRPr lang="ru-RU"/>
        </a:p>
      </dgm:t>
    </dgm:pt>
    <dgm:pt modelId="{01F99B52-4918-4645-8044-BEE48FB4F616}" type="sibTrans" cxnId="{17704D78-0173-4573-A310-06B87D8AC875}">
      <dgm:prSet/>
      <dgm:spPr/>
      <dgm:t>
        <a:bodyPr/>
        <a:lstStyle/>
        <a:p>
          <a:endParaRPr lang="ru-RU"/>
        </a:p>
      </dgm:t>
    </dgm:pt>
    <dgm:pt modelId="{0D9151FD-4379-499B-B422-D0F17FA5B2CC}" type="pres">
      <dgm:prSet presAssocID="{01D7504D-57D2-4029-866F-C5F1F39376F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44E5689-FFB8-4BE7-BAFD-339CDE63B438}" type="pres">
      <dgm:prSet presAssocID="{1B52562E-E1CC-4FDB-8EA8-2C2F4700DA6A}" presName="hierRoot1" presStyleCnt="0">
        <dgm:presLayoutVars>
          <dgm:hierBranch val="init"/>
        </dgm:presLayoutVars>
      </dgm:prSet>
      <dgm:spPr/>
    </dgm:pt>
    <dgm:pt modelId="{16519BBD-9E2E-48B2-9B12-7F1DD42CA306}" type="pres">
      <dgm:prSet presAssocID="{1B52562E-E1CC-4FDB-8EA8-2C2F4700DA6A}" presName="rootComposite1" presStyleCnt="0"/>
      <dgm:spPr/>
    </dgm:pt>
    <dgm:pt modelId="{8BE33272-A083-46D1-8FAC-05AD4500B5FF}" type="pres">
      <dgm:prSet presAssocID="{1B52562E-E1CC-4FDB-8EA8-2C2F4700DA6A}" presName="rootText1" presStyleLbl="node0" presStyleIdx="0" presStyleCnt="1" custScaleX="409276" custScaleY="84712" custLinFactY="-100000" custLinFactNeighborX="3681" custLinFactNeighborY="-13755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DD4304A-158B-49BB-AE12-76C4AC39B23A}" type="pres">
      <dgm:prSet presAssocID="{1B52562E-E1CC-4FDB-8EA8-2C2F4700DA6A}" presName="rootConnector1" presStyleLbl="node1" presStyleIdx="0" presStyleCnt="0"/>
      <dgm:spPr/>
      <dgm:t>
        <a:bodyPr/>
        <a:lstStyle/>
        <a:p>
          <a:endParaRPr lang="ru-RU"/>
        </a:p>
      </dgm:t>
    </dgm:pt>
    <dgm:pt modelId="{953771F0-8950-41D9-A319-3AB57538F3DF}" type="pres">
      <dgm:prSet presAssocID="{1B52562E-E1CC-4FDB-8EA8-2C2F4700DA6A}" presName="hierChild2" presStyleCnt="0"/>
      <dgm:spPr/>
    </dgm:pt>
    <dgm:pt modelId="{183BF5CF-ACA9-4DBE-B56E-74BE041824C4}" type="pres">
      <dgm:prSet presAssocID="{E68035D0-1EA2-4634-BD1E-631132EA753F}" presName="Name37" presStyleLbl="parChTrans1D2" presStyleIdx="0" presStyleCnt="4"/>
      <dgm:spPr/>
      <dgm:t>
        <a:bodyPr/>
        <a:lstStyle/>
        <a:p>
          <a:endParaRPr lang="ru-RU"/>
        </a:p>
      </dgm:t>
    </dgm:pt>
    <dgm:pt modelId="{09F25D34-D3B8-42B5-A95A-8FE857C06758}" type="pres">
      <dgm:prSet presAssocID="{DDD3EF7C-CF16-4F5B-A46F-D77D5B703D09}" presName="hierRoot2" presStyleCnt="0">
        <dgm:presLayoutVars>
          <dgm:hierBranch val="init"/>
        </dgm:presLayoutVars>
      </dgm:prSet>
      <dgm:spPr/>
    </dgm:pt>
    <dgm:pt modelId="{C091623F-58F5-4B5D-8968-D1799F0AB019}" type="pres">
      <dgm:prSet presAssocID="{DDD3EF7C-CF16-4F5B-A46F-D77D5B703D09}" presName="rootComposite" presStyleCnt="0"/>
      <dgm:spPr/>
    </dgm:pt>
    <dgm:pt modelId="{A51224DA-5BF3-432A-BED1-34AAD10B6492}" type="pres">
      <dgm:prSet presAssocID="{DDD3EF7C-CF16-4F5B-A46F-D77D5B703D09}" presName="rootText" presStyleLbl="node2" presStyleIdx="0" presStyleCnt="4" custScaleX="108497" custScaleY="78184" custLinFactY="-100000" custLinFactNeighborX="14946" custLinFactNeighborY="-12938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799DFE1-9AAF-4163-A3F0-59A05CC32277}" type="pres">
      <dgm:prSet presAssocID="{DDD3EF7C-CF16-4F5B-A46F-D77D5B703D09}" presName="rootConnector" presStyleLbl="node2" presStyleIdx="0" presStyleCnt="4"/>
      <dgm:spPr/>
      <dgm:t>
        <a:bodyPr/>
        <a:lstStyle/>
        <a:p>
          <a:endParaRPr lang="ru-RU"/>
        </a:p>
      </dgm:t>
    </dgm:pt>
    <dgm:pt modelId="{DF213D34-BEC7-44EF-BFC9-3CE13C788644}" type="pres">
      <dgm:prSet presAssocID="{DDD3EF7C-CF16-4F5B-A46F-D77D5B703D09}" presName="hierChild4" presStyleCnt="0"/>
      <dgm:spPr/>
    </dgm:pt>
    <dgm:pt modelId="{697793BD-7DD1-4276-80AB-E5792A828BBB}" type="pres">
      <dgm:prSet presAssocID="{DDD3EF7C-CF16-4F5B-A46F-D77D5B703D09}" presName="hierChild5" presStyleCnt="0"/>
      <dgm:spPr/>
    </dgm:pt>
    <dgm:pt modelId="{DB33AC75-85BF-41E5-A482-8D6F9D090393}" type="pres">
      <dgm:prSet presAssocID="{90B7CF76-4C52-41B9-994B-0B7EC4362D85}" presName="Name37" presStyleLbl="parChTrans1D2" presStyleIdx="1" presStyleCnt="4"/>
      <dgm:spPr/>
      <dgm:t>
        <a:bodyPr/>
        <a:lstStyle/>
        <a:p>
          <a:endParaRPr lang="ru-RU"/>
        </a:p>
      </dgm:t>
    </dgm:pt>
    <dgm:pt modelId="{4325BC84-E551-4D6E-916B-7EB526091848}" type="pres">
      <dgm:prSet presAssocID="{F4D69966-941E-4334-9EF6-186E76212A48}" presName="hierRoot2" presStyleCnt="0">
        <dgm:presLayoutVars>
          <dgm:hierBranch val="init"/>
        </dgm:presLayoutVars>
      </dgm:prSet>
      <dgm:spPr/>
    </dgm:pt>
    <dgm:pt modelId="{F1691450-3342-41A4-B9B8-385BB752491D}" type="pres">
      <dgm:prSet presAssocID="{F4D69966-941E-4334-9EF6-186E76212A48}" presName="rootComposite" presStyleCnt="0"/>
      <dgm:spPr/>
    </dgm:pt>
    <dgm:pt modelId="{95DE0921-F4D4-44C5-8B82-EBAB8A6DCC94}" type="pres">
      <dgm:prSet presAssocID="{F4D69966-941E-4334-9EF6-186E76212A48}" presName="rootText" presStyleLbl="node2" presStyleIdx="1" presStyleCnt="4" custScaleX="125419" custScaleY="78184" custLinFactY="-100000" custLinFactNeighborX="3432" custLinFactNeighborY="-13190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A54272F-7DE4-4EAF-8C4F-E99BBE7A1D14}" type="pres">
      <dgm:prSet presAssocID="{F4D69966-941E-4334-9EF6-186E76212A48}" presName="rootConnector" presStyleLbl="node2" presStyleIdx="1" presStyleCnt="4"/>
      <dgm:spPr/>
      <dgm:t>
        <a:bodyPr/>
        <a:lstStyle/>
        <a:p>
          <a:endParaRPr lang="ru-RU"/>
        </a:p>
      </dgm:t>
    </dgm:pt>
    <dgm:pt modelId="{8992050C-5191-4F39-80F0-BD098F860182}" type="pres">
      <dgm:prSet presAssocID="{F4D69966-941E-4334-9EF6-186E76212A48}" presName="hierChild4" presStyleCnt="0"/>
      <dgm:spPr/>
    </dgm:pt>
    <dgm:pt modelId="{C1A7EDA2-9C55-400B-A941-6AA57796A389}" type="pres">
      <dgm:prSet presAssocID="{F4D69966-941E-4334-9EF6-186E76212A48}" presName="hierChild5" presStyleCnt="0"/>
      <dgm:spPr/>
    </dgm:pt>
    <dgm:pt modelId="{76EFA9C8-8CE8-44A1-8316-26E36E9E838E}" type="pres">
      <dgm:prSet presAssocID="{D047092D-2948-446F-843C-130F2CD98E3A}" presName="Name37" presStyleLbl="parChTrans1D2" presStyleIdx="2" presStyleCnt="4"/>
      <dgm:spPr/>
      <dgm:t>
        <a:bodyPr/>
        <a:lstStyle/>
        <a:p>
          <a:endParaRPr lang="ru-RU"/>
        </a:p>
      </dgm:t>
    </dgm:pt>
    <dgm:pt modelId="{0499FC2F-94F1-4998-8A35-5CB3AE218CDF}" type="pres">
      <dgm:prSet presAssocID="{7A06AFD5-101A-46B7-AA91-CD7D43E9CF6B}" presName="hierRoot2" presStyleCnt="0">
        <dgm:presLayoutVars>
          <dgm:hierBranch val="init"/>
        </dgm:presLayoutVars>
      </dgm:prSet>
      <dgm:spPr/>
    </dgm:pt>
    <dgm:pt modelId="{2548C0C6-7ADD-478E-8517-8679B135E1E3}" type="pres">
      <dgm:prSet presAssocID="{7A06AFD5-101A-46B7-AA91-CD7D43E9CF6B}" presName="rootComposite" presStyleCnt="0"/>
      <dgm:spPr/>
    </dgm:pt>
    <dgm:pt modelId="{89DDD3A0-0315-4CDA-B826-690905BEA8B5}" type="pres">
      <dgm:prSet presAssocID="{7A06AFD5-101A-46B7-AA91-CD7D43E9CF6B}" presName="rootText" presStyleLbl="node2" presStyleIdx="2" presStyleCnt="4" custScaleX="100193" custScaleY="78184" custLinFactY="-100000" custLinFactNeighborX="-3672" custLinFactNeighborY="-13074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ACB9546-243B-4764-B447-62EC373AB49D}" type="pres">
      <dgm:prSet presAssocID="{7A06AFD5-101A-46B7-AA91-CD7D43E9CF6B}" presName="rootConnector" presStyleLbl="node2" presStyleIdx="2" presStyleCnt="4"/>
      <dgm:spPr/>
      <dgm:t>
        <a:bodyPr/>
        <a:lstStyle/>
        <a:p>
          <a:endParaRPr lang="ru-RU"/>
        </a:p>
      </dgm:t>
    </dgm:pt>
    <dgm:pt modelId="{E64EFCE8-ACEE-4477-8C9E-198F8B9A4E65}" type="pres">
      <dgm:prSet presAssocID="{7A06AFD5-101A-46B7-AA91-CD7D43E9CF6B}" presName="hierChild4" presStyleCnt="0"/>
      <dgm:spPr/>
    </dgm:pt>
    <dgm:pt modelId="{1ACD1700-092A-44F5-BFFB-BB495BFBC221}" type="pres">
      <dgm:prSet presAssocID="{7A06AFD5-101A-46B7-AA91-CD7D43E9CF6B}" presName="hierChild5" presStyleCnt="0"/>
      <dgm:spPr/>
    </dgm:pt>
    <dgm:pt modelId="{3929995C-903D-4666-A8E2-D32696A3163A}" type="pres">
      <dgm:prSet presAssocID="{A69FE0AE-8E5F-44F5-89B3-54C3E0640812}" presName="Name37" presStyleLbl="parChTrans1D2" presStyleIdx="3" presStyleCnt="4"/>
      <dgm:spPr/>
      <dgm:t>
        <a:bodyPr/>
        <a:lstStyle/>
        <a:p>
          <a:endParaRPr lang="ru-RU"/>
        </a:p>
      </dgm:t>
    </dgm:pt>
    <dgm:pt modelId="{278DC45C-F2CD-4F4E-8297-3EC4CEDCFA75}" type="pres">
      <dgm:prSet presAssocID="{59081EBB-67C4-4A51-8BB1-6E4180DCA0CB}" presName="hierRoot2" presStyleCnt="0">
        <dgm:presLayoutVars>
          <dgm:hierBranch val="init"/>
        </dgm:presLayoutVars>
      </dgm:prSet>
      <dgm:spPr/>
    </dgm:pt>
    <dgm:pt modelId="{0AC4DA6B-E2D2-40B1-BDE9-54337C523B68}" type="pres">
      <dgm:prSet presAssocID="{59081EBB-67C4-4A51-8BB1-6E4180DCA0CB}" presName="rootComposite" presStyleCnt="0"/>
      <dgm:spPr/>
    </dgm:pt>
    <dgm:pt modelId="{14FD0CD8-5AC6-48BC-916A-ABDB5AD3DF4B}" type="pres">
      <dgm:prSet presAssocID="{59081EBB-67C4-4A51-8BB1-6E4180DCA0CB}" presName="rootText" presStyleLbl="node2" presStyleIdx="3" presStyleCnt="4" custScaleX="76692" custScaleY="78184" custLinFactY="-100000" custLinFactNeighborX="-13334" custLinFactNeighborY="-13375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F44117A-2B51-4EF8-862B-2B0527476750}" type="pres">
      <dgm:prSet presAssocID="{59081EBB-67C4-4A51-8BB1-6E4180DCA0CB}" presName="rootConnector" presStyleLbl="node2" presStyleIdx="3" presStyleCnt="4"/>
      <dgm:spPr/>
      <dgm:t>
        <a:bodyPr/>
        <a:lstStyle/>
        <a:p>
          <a:endParaRPr lang="ru-RU"/>
        </a:p>
      </dgm:t>
    </dgm:pt>
    <dgm:pt modelId="{A353D3BE-6A6E-44CB-8900-A159CB06E1BC}" type="pres">
      <dgm:prSet presAssocID="{59081EBB-67C4-4A51-8BB1-6E4180DCA0CB}" presName="hierChild4" presStyleCnt="0"/>
      <dgm:spPr/>
    </dgm:pt>
    <dgm:pt modelId="{17E095FF-C753-472B-BFFC-8ED3808BB676}" type="pres">
      <dgm:prSet presAssocID="{59081EBB-67C4-4A51-8BB1-6E4180DCA0CB}" presName="hierChild5" presStyleCnt="0"/>
      <dgm:spPr/>
    </dgm:pt>
    <dgm:pt modelId="{314B7E42-A933-495D-A3D4-D0E57E401499}" type="pres">
      <dgm:prSet presAssocID="{1B52562E-E1CC-4FDB-8EA8-2C2F4700DA6A}" presName="hierChild3" presStyleCnt="0"/>
      <dgm:spPr/>
    </dgm:pt>
  </dgm:ptLst>
  <dgm:cxnLst>
    <dgm:cxn modelId="{9341342F-1EC9-443B-AFD0-732EB6327247}" type="presOf" srcId="{E68035D0-1EA2-4634-BD1E-631132EA753F}" destId="{183BF5CF-ACA9-4DBE-B56E-74BE041824C4}" srcOrd="0" destOrd="0" presId="urn:microsoft.com/office/officeart/2005/8/layout/orgChart1"/>
    <dgm:cxn modelId="{77701445-9F74-4B5A-AB95-5D818B2861DF}" srcId="{1B52562E-E1CC-4FDB-8EA8-2C2F4700DA6A}" destId="{DDD3EF7C-CF16-4F5B-A46F-D77D5B703D09}" srcOrd="0" destOrd="0" parTransId="{E68035D0-1EA2-4634-BD1E-631132EA753F}" sibTransId="{D732AD0D-C75E-4BF4-86C3-1C56A66BFE7D}"/>
    <dgm:cxn modelId="{EE79BBD3-1F8D-41E2-8934-E660E0C60B7E}" srcId="{1B52562E-E1CC-4FDB-8EA8-2C2F4700DA6A}" destId="{F4D69966-941E-4334-9EF6-186E76212A48}" srcOrd="1" destOrd="0" parTransId="{90B7CF76-4C52-41B9-994B-0B7EC4362D85}" sibTransId="{922CFB09-F7BE-4878-B9C6-BE016CCD1C45}"/>
    <dgm:cxn modelId="{A665BA2D-24EA-4E9E-A6A9-66024641A148}" type="presOf" srcId="{DDD3EF7C-CF16-4F5B-A46F-D77D5B703D09}" destId="{6799DFE1-9AAF-4163-A3F0-59A05CC32277}" srcOrd="1" destOrd="0" presId="urn:microsoft.com/office/officeart/2005/8/layout/orgChart1"/>
    <dgm:cxn modelId="{99DEA51F-5A88-4F56-9EE6-D21621E2E3BD}" type="presOf" srcId="{7A06AFD5-101A-46B7-AA91-CD7D43E9CF6B}" destId="{89DDD3A0-0315-4CDA-B826-690905BEA8B5}" srcOrd="0" destOrd="0" presId="urn:microsoft.com/office/officeart/2005/8/layout/orgChart1"/>
    <dgm:cxn modelId="{E3A4FA58-6DC3-4260-AD65-7E61F2E9AB12}" type="presOf" srcId="{D047092D-2948-446F-843C-130F2CD98E3A}" destId="{76EFA9C8-8CE8-44A1-8316-26E36E9E838E}" srcOrd="0" destOrd="0" presId="urn:microsoft.com/office/officeart/2005/8/layout/orgChart1"/>
    <dgm:cxn modelId="{505FAA32-C306-48D3-B5C3-8CC43DC88487}" srcId="{1B52562E-E1CC-4FDB-8EA8-2C2F4700DA6A}" destId="{7A06AFD5-101A-46B7-AA91-CD7D43E9CF6B}" srcOrd="2" destOrd="0" parTransId="{D047092D-2948-446F-843C-130F2CD98E3A}" sibTransId="{6ED4D190-0A1A-4154-B71A-8FB20383941A}"/>
    <dgm:cxn modelId="{F2187933-6992-403B-83D4-274122D3C6CE}" type="presOf" srcId="{59081EBB-67C4-4A51-8BB1-6E4180DCA0CB}" destId="{2F44117A-2B51-4EF8-862B-2B0527476750}" srcOrd="1" destOrd="0" presId="urn:microsoft.com/office/officeart/2005/8/layout/orgChart1"/>
    <dgm:cxn modelId="{22CC16F7-6ED5-4EF3-A7CC-DA1543AB58BF}" type="presOf" srcId="{F4D69966-941E-4334-9EF6-186E76212A48}" destId="{CA54272F-7DE4-4EAF-8C4F-E99BBE7A1D14}" srcOrd="1" destOrd="0" presId="urn:microsoft.com/office/officeart/2005/8/layout/orgChart1"/>
    <dgm:cxn modelId="{04ED787A-F811-43BC-A59B-0EC553875493}" type="presOf" srcId="{A69FE0AE-8E5F-44F5-89B3-54C3E0640812}" destId="{3929995C-903D-4666-A8E2-D32696A3163A}" srcOrd="0" destOrd="0" presId="urn:microsoft.com/office/officeart/2005/8/layout/orgChart1"/>
    <dgm:cxn modelId="{17704D78-0173-4573-A310-06B87D8AC875}" srcId="{1B52562E-E1CC-4FDB-8EA8-2C2F4700DA6A}" destId="{59081EBB-67C4-4A51-8BB1-6E4180DCA0CB}" srcOrd="3" destOrd="0" parTransId="{A69FE0AE-8E5F-44F5-89B3-54C3E0640812}" sibTransId="{01F99B52-4918-4645-8044-BEE48FB4F616}"/>
    <dgm:cxn modelId="{44DCE5BF-0266-4261-9774-0481C59606C7}" type="presOf" srcId="{59081EBB-67C4-4A51-8BB1-6E4180DCA0CB}" destId="{14FD0CD8-5AC6-48BC-916A-ABDB5AD3DF4B}" srcOrd="0" destOrd="0" presId="urn:microsoft.com/office/officeart/2005/8/layout/orgChart1"/>
    <dgm:cxn modelId="{CF1A45A2-11CD-4FEC-8BE3-A7361D3A133C}" type="presOf" srcId="{DDD3EF7C-CF16-4F5B-A46F-D77D5B703D09}" destId="{A51224DA-5BF3-432A-BED1-34AAD10B6492}" srcOrd="0" destOrd="0" presId="urn:microsoft.com/office/officeart/2005/8/layout/orgChart1"/>
    <dgm:cxn modelId="{BAE65FE6-42EE-4113-818D-8EE98F580126}" srcId="{01D7504D-57D2-4029-866F-C5F1F39376F6}" destId="{1B52562E-E1CC-4FDB-8EA8-2C2F4700DA6A}" srcOrd="0" destOrd="0" parTransId="{1E7864A5-C26E-4368-894F-009603B2F95F}" sibTransId="{0C5BD5EB-A852-4432-B059-C5DB31860B98}"/>
    <dgm:cxn modelId="{23DE43C3-DD7C-4413-B99F-0F54AF801817}" type="presOf" srcId="{F4D69966-941E-4334-9EF6-186E76212A48}" destId="{95DE0921-F4D4-44C5-8B82-EBAB8A6DCC94}" srcOrd="0" destOrd="0" presId="urn:microsoft.com/office/officeart/2005/8/layout/orgChart1"/>
    <dgm:cxn modelId="{58A3E1C5-0A6A-430E-B5F8-F149BCC9F2CA}" type="presOf" srcId="{7A06AFD5-101A-46B7-AA91-CD7D43E9CF6B}" destId="{5ACB9546-243B-4764-B447-62EC373AB49D}" srcOrd="1" destOrd="0" presId="urn:microsoft.com/office/officeart/2005/8/layout/orgChart1"/>
    <dgm:cxn modelId="{23C4BD9E-AE55-43FD-A18C-CDD1400A4041}" type="presOf" srcId="{90B7CF76-4C52-41B9-994B-0B7EC4362D85}" destId="{DB33AC75-85BF-41E5-A482-8D6F9D090393}" srcOrd="0" destOrd="0" presId="urn:microsoft.com/office/officeart/2005/8/layout/orgChart1"/>
    <dgm:cxn modelId="{5D940F76-FE3F-408B-B599-E0ADFA12C230}" type="presOf" srcId="{1B52562E-E1CC-4FDB-8EA8-2C2F4700DA6A}" destId="{7DD4304A-158B-49BB-AE12-76C4AC39B23A}" srcOrd="1" destOrd="0" presId="urn:microsoft.com/office/officeart/2005/8/layout/orgChart1"/>
    <dgm:cxn modelId="{E2A584B4-F9AF-4070-8B53-1F5FAE3A8602}" type="presOf" srcId="{1B52562E-E1CC-4FDB-8EA8-2C2F4700DA6A}" destId="{8BE33272-A083-46D1-8FAC-05AD4500B5FF}" srcOrd="0" destOrd="0" presId="urn:microsoft.com/office/officeart/2005/8/layout/orgChart1"/>
    <dgm:cxn modelId="{AA50F9D2-32A4-465A-9E90-637B302A0103}" type="presOf" srcId="{01D7504D-57D2-4029-866F-C5F1F39376F6}" destId="{0D9151FD-4379-499B-B422-D0F17FA5B2CC}" srcOrd="0" destOrd="0" presId="urn:microsoft.com/office/officeart/2005/8/layout/orgChart1"/>
    <dgm:cxn modelId="{2DB9086A-E5D4-43BF-8326-FA351068C712}" type="presParOf" srcId="{0D9151FD-4379-499B-B422-D0F17FA5B2CC}" destId="{844E5689-FFB8-4BE7-BAFD-339CDE63B438}" srcOrd="0" destOrd="0" presId="urn:microsoft.com/office/officeart/2005/8/layout/orgChart1"/>
    <dgm:cxn modelId="{C70B5455-7135-405E-AF11-871C14BFB731}" type="presParOf" srcId="{844E5689-FFB8-4BE7-BAFD-339CDE63B438}" destId="{16519BBD-9E2E-48B2-9B12-7F1DD42CA306}" srcOrd="0" destOrd="0" presId="urn:microsoft.com/office/officeart/2005/8/layout/orgChart1"/>
    <dgm:cxn modelId="{63DB6A7D-590B-49AB-8957-DC5661946502}" type="presParOf" srcId="{16519BBD-9E2E-48B2-9B12-7F1DD42CA306}" destId="{8BE33272-A083-46D1-8FAC-05AD4500B5FF}" srcOrd="0" destOrd="0" presId="urn:microsoft.com/office/officeart/2005/8/layout/orgChart1"/>
    <dgm:cxn modelId="{FA4FF935-A75B-493D-9CC8-D31E40DB72E9}" type="presParOf" srcId="{16519BBD-9E2E-48B2-9B12-7F1DD42CA306}" destId="{7DD4304A-158B-49BB-AE12-76C4AC39B23A}" srcOrd="1" destOrd="0" presId="urn:microsoft.com/office/officeart/2005/8/layout/orgChart1"/>
    <dgm:cxn modelId="{DAC04D84-47A5-4598-891F-617A99CD3976}" type="presParOf" srcId="{844E5689-FFB8-4BE7-BAFD-339CDE63B438}" destId="{953771F0-8950-41D9-A319-3AB57538F3DF}" srcOrd="1" destOrd="0" presId="urn:microsoft.com/office/officeart/2005/8/layout/orgChart1"/>
    <dgm:cxn modelId="{AE191031-80F9-41EC-85D1-0643AF8387A6}" type="presParOf" srcId="{953771F0-8950-41D9-A319-3AB57538F3DF}" destId="{183BF5CF-ACA9-4DBE-B56E-74BE041824C4}" srcOrd="0" destOrd="0" presId="urn:microsoft.com/office/officeart/2005/8/layout/orgChart1"/>
    <dgm:cxn modelId="{2B94A8C7-4FBB-4256-BDF1-253DF9FEC2F3}" type="presParOf" srcId="{953771F0-8950-41D9-A319-3AB57538F3DF}" destId="{09F25D34-D3B8-42B5-A95A-8FE857C06758}" srcOrd="1" destOrd="0" presId="urn:microsoft.com/office/officeart/2005/8/layout/orgChart1"/>
    <dgm:cxn modelId="{23F55A45-88D0-413A-8E9D-2D5D9F50B5BD}" type="presParOf" srcId="{09F25D34-D3B8-42B5-A95A-8FE857C06758}" destId="{C091623F-58F5-4B5D-8968-D1799F0AB019}" srcOrd="0" destOrd="0" presId="urn:microsoft.com/office/officeart/2005/8/layout/orgChart1"/>
    <dgm:cxn modelId="{6872227A-C5E5-42FD-A1D8-5AEE5F9A7582}" type="presParOf" srcId="{C091623F-58F5-4B5D-8968-D1799F0AB019}" destId="{A51224DA-5BF3-432A-BED1-34AAD10B6492}" srcOrd="0" destOrd="0" presId="urn:microsoft.com/office/officeart/2005/8/layout/orgChart1"/>
    <dgm:cxn modelId="{0B82C9C3-585C-44B7-8F72-43A9F2E2E16E}" type="presParOf" srcId="{C091623F-58F5-4B5D-8968-D1799F0AB019}" destId="{6799DFE1-9AAF-4163-A3F0-59A05CC32277}" srcOrd="1" destOrd="0" presId="urn:microsoft.com/office/officeart/2005/8/layout/orgChart1"/>
    <dgm:cxn modelId="{07841C1E-F6B5-40DA-9CD6-3DD59F1393E6}" type="presParOf" srcId="{09F25D34-D3B8-42B5-A95A-8FE857C06758}" destId="{DF213D34-BEC7-44EF-BFC9-3CE13C788644}" srcOrd="1" destOrd="0" presId="urn:microsoft.com/office/officeart/2005/8/layout/orgChart1"/>
    <dgm:cxn modelId="{8492F49F-DAA9-4575-9B6C-CE30AF20CAB1}" type="presParOf" srcId="{09F25D34-D3B8-42B5-A95A-8FE857C06758}" destId="{697793BD-7DD1-4276-80AB-E5792A828BBB}" srcOrd="2" destOrd="0" presId="urn:microsoft.com/office/officeart/2005/8/layout/orgChart1"/>
    <dgm:cxn modelId="{30074D3B-B5A6-422A-A556-E2DECA34B49A}" type="presParOf" srcId="{953771F0-8950-41D9-A319-3AB57538F3DF}" destId="{DB33AC75-85BF-41E5-A482-8D6F9D090393}" srcOrd="2" destOrd="0" presId="urn:microsoft.com/office/officeart/2005/8/layout/orgChart1"/>
    <dgm:cxn modelId="{FD160089-2CDA-4CC3-98A8-A83C9EAB871F}" type="presParOf" srcId="{953771F0-8950-41D9-A319-3AB57538F3DF}" destId="{4325BC84-E551-4D6E-916B-7EB526091848}" srcOrd="3" destOrd="0" presId="urn:microsoft.com/office/officeart/2005/8/layout/orgChart1"/>
    <dgm:cxn modelId="{37EE3DC2-7190-4FCF-8ECC-B54865D9E446}" type="presParOf" srcId="{4325BC84-E551-4D6E-916B-7EB526091848}" destId="{F1691450-3342-41A4-B9B8-385BB752491D}" srcOrd="0" destOrd="0" presId="urn:microsoft.com/office/officeart/2005/8/layout/orgChart1"/>
    <dgm:cxn modelId="{BA2286AF-8587-4379-B432-A93C1A2180A9}" type="presParOf" srcId="{F1691450-3342-41A4-B9B8-385BB752491D}" destId="{95DE0921-F4D4-44C5-8B82-EBAB8A6DCC94}" srcOrd="0" destOrd="0" presId="urn:microsoft.com/office/officeart/2005/8/layout/orgChart1"/>
    <dgm:cxn modelId="{72611FCE-7168-4CF0-B2C1-143C3CD9CA1C}" type="presParOf" srcId="{F1691450-3342-41A4-B9B8-385BB752491D}" destId="{CA54272F-7DE4-4EAF-8C4F-E99BBE7A1D14}" srcOrd="1" destOrd="0" presId="urn:microsoft.com/office/officeart/2005/8/layout/orgChart1"/>
    <dgm:cxn modelId="{CF6C3ACC-01CC-4098-B52D-938004D19424}" type="presParOf" srcId="{4325BC84-E551-4D6E-916B-7EB526091848}" destId="{8992050C-5191-4F39-80F0-BD098F860182}" srcOrd="1" destOrd="0" presId="urn:microsoft.com/office/officeart/2005/8/layout/orgChart1"/>
    <dgm:cxn modelId="{E90C69E7-0CDC-4C3A-BFAE-003A6221CF74}" type="presParOf" srcId="{4325BC84-E551-4D6E-916B-7EB526091848}" destId="{C1A7EDA2-9C55-400B-A941-6AA57796A389}" srcOrd="2" destOrd="0" presId="urn:microsoft.com/office/officeart/2005/8/layout/orgChart1"/>
    <dgm:cxn modelId="{7FC29023-973F-41AB-BF80-02C7243DDF08}" type="presParOf" srcId="{953771F0-8950-41D9-A319-3AB57538F3DF}" destId="{76EFA9C8-8CE8-44A1-8316-26E36E9E838E}" srcOrd="4" destOrd="0" presId="urn:microsoft.com/office/officeart/2005/8/layout/orgChart1"/>
    <dgm:cxn modelId="{6467ACD0-F954-4FD5-B4B4-13E76325188C}" type="presParOf" srcId="{953771F0-8950-41D9-A319-3AB57538F3DF}" destId="{0499FC2F-94F1-4998-8A35-5CB3AE218CDF}" srcOrd="5" destOrd="0" presId="urn:microsoft.com/office/officeart/2005/8/layout/orgChart1"/>
    <dgm:cxn modelId="{ABC2DCE3-7124-4EE1-AB5E-0DC5AFD66980}" type="presParOf" srcId="{0499FC2F-94F1-4998-8A35-5CB3AE218CDF}" destId="{2548C0C6-7ADD-478E-8517-8679B135E1E3}" srcOrd="0" destOrd="0" presId="urn:microsoft.com/office/officeart/2005/8/layout/orgChart1"/>
    <dgm:cxn modelId="{D69EC665-0076-483C-B885-A9892D6CC586}" type="presParOf" srcId="{2548C0C6-7ADD-478E-8517-8679B135E1E3}" destId="{89DDD3A0-0315-4CDA-B826-690905BEA8B5}" srcOrd="0" destOrd="0" presId="urn:microsoft.com/office/officeart/2005/8/layout/orgChart1"/>
    <dgm:cxn modelId="{BBF51259-81CF-4C56-8126-4EE8E05FE459}" type="presParOf" srcId="{2548C0C6-7ADD-478E-8517-8679B135E1E3}" destId="{5ACB9546-243B-4764-B447-62EC373AB49D}" srcOrd="1" destOrd="0" presId="urn:microsoft.com/office/officeart/2005/8/layout/orgChart1"/>
    <dgm:cxn modelId="{B6B82CDE-D4EE-45EF-AB83-4331E2F53CFD}" type="presParOf" srcId="{0499FC2F-94F1-4998-8A35-5CB3AE218CDF}" destId="{E64EFCE8-ACEE-4477-8C9E-198F8B9A4E65}" srcOrd="1" destOrd="0" presId="urn:microsoft.com/office/officeart/2005/8/layout/orgChart1"/>
    <dgm:cxn modelId="{00290CE1-F544-43F8-B6D6-6D42254563B4}" type="presParOf" srcId="{0499FC2F-94F1-4998-8A35-5CB3AE218CDF}" destId="{1ACD1700-092A-44F5-BFFB-BB495BFBC221}" srcOrd="2" destOrd="0" presId="urn:microsoft.com/office/officeart/2005/8/layout/orgChart1"/>
    <dgm:cxn modelId="{C51AD9CE-F4B2-49FF-8595-7207214D9C48}" type="presParOf" srcId="{953771F0-8950-41D9-A319-3AB57538F3DF}" destId="{3929995C-903D-4666-A8E2-D32696A3163A}" srcOrd="6" destOrd="0" presId="urn:microsoft.com/office/officeart/2005/8/layout/orgChart1"/>
    <dgm:cxn modelId="{6C9A4283-AC36-4413-9E58-FC9EF8FAD00F}" type="presParOf" srcId="{953771F0-8950-41D9-A319-3AB57538F3DF}" destId="{278DC45C-F2CD-4F4E-8297-3EC4CEDCFA75}" srcOrd="7" destOrd="0" presId="urn:microsoft.com/office/officeart/2005/8/layout/orgChart1"/>
    <dgm:cxn modelId="{739ACA64-B0F1-4000-AB3A-DCEB71F6D559}" type="presParOf" srcId="{278DC45C-F2CD-4F4E-8297-3EC4CEDCFA75}" destId="{0AC4DA6B-E2D2-40B1-BDE9-54337C523B68}" srcOrd="0" destOrd="0" presId="urn:microsoft.com/office/officeart/2005/8/layout/orgChart1"/>
    <dgm:cxn modelId="{FD252FC9-6676-4E01-A703-415D676DFB2C}" type="presParOf" srcId="{0AC4DA6B-E2D2-40B1-BDE9-54337C523B68}" destId="{14FD0CD8-5AC6-48BC-916A-ABDB5AD3DF4B}" srcOrd="0" destOrd="0" presId="urn:microsoft.com/office/officeart/2005/8/layout/orgChart1"/>
    <dgm:cxn modelId="{E779BC64-6973-40C9-B754-1A913EB79BF4}" type="presParOf" srcId="{0AC4DA6B-E2D2-40B1-BDE9-54337C523B68}" destId="{2F44117A-2B51-4EF8-862B-2B0527476750}" srcOrd="1" destOrd="0" presId="urn:microsoft.com/office/officeart/2005/8/layout/orgChart1"/>
    <dgm:cxn modelId="{48C05901-A99B-4803-9DA0-639F6F8DF9B7}" type="presParOf" srcId="{278DC45C-F2CD-4F4E-8297-3EC4CEDCFA75}" destId="{A353D3BE-6A6E-44CB-8900-A159CB06E1BC}" srcOrd="1" destOrd="0" presId="urn:microsoft.com/office/officeart/2005/8/layout/orgChart1"/>
    <dgm:cxn modelId="{B217C96E-F95B-409C-B1E3-67B88520D76C}" type="presParOf" srcId="{278DC45C-F2CD-4F4E-8297-3EC4CEDCFA75}" destId="{17E095FF-C753-472B-BFFC-8ED3808BB676}" srcOrd="2" destOrd="0" presId="urn:microsoft.com/office/officeart/2005/8/layout/orgChart1"/>
    <dgm:cxn modelId="{D1236C8E-DC35-40A7-A943-AC0E4919589B}" type="presParOf" srcId="{844E5689-FFB8-4BE7-BAFD-339CDE63B438}" destId="{314B7E42-A933-495D-A3D4-D0E57E401499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/>
          <p:nvPr userDrawn="1"/>
        </p:nvSpPr>
        <p:spPr>
          <a:xfrm>
            <a:off x="466725" y="382588"/>
            <a:ext cx="8220075" cy="61166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838F8-A2E1-43B5-A6EE-D10337485B67}" type="datetimeFigureOut">
              <a:rPr lang="en-US"/>
              <a:pPr>
                <a:defRPr/>
              </a:pPr>
              <a:t>5/11/2022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FFA16-F1F5-4D56-8D7C-67E671031D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575292A-30D4-4FB0-8AD2-CDE39ACD1795}" type="datetimeFigureOut">
              <a:rPr lang="en-US"/>
              <a:pPr>
                <a:defRPr/>
              </a:pPr>
              <a:t>5/11/2022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569D79F-0033-4A01-86C6-A976E0312E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3" Type="http://schemas.openxmlformats.org/officeDocument/2006/relationships/image" Target="../media/image12.jpeg"/><Relationship Id="rId7" Type="http://schemas.openxmlformats.org/officeDocument/2006/relationships/image" Target="../media/image16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hyperlink" Target="https://iqsha.ru/" TargetMode="External"/><Relationship Id="rId7" Type="http://schemas.openxmlformats.org/officeDocument/2006/relationships/hyperlink" Target="https://www.igraemsa.ru/igry-dlja-detej/online-igry-dlja-malyshej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11" Type="http://schemas.openxmlformats.org/officeDocument/2006/relationships/hyperlink" Target="https://games-for-kids.ru/obuchenie-matematike/obuchenie-matematike.php" TargetMode="External"/><Relationship Id="rId5" Type="http://schemas.openxmlformats.org/officeDocument/2006/relationships/hyperlink" Target="https://ped-kopilka.ru/obuchenie-malyshei/uroki-matematiki-dlja-detei-doshkolnogo-vozrasta/matematicheskie-igry-dlja-detei-3-4-let.html" TargetMode="External"/><Relationship Id="rId10" Type="http://schemas.openxmlformats.org/officeDocument/2006/relationships/image" Target="../media/image22.jpeg"/><Relationship Id="rId4" Type="http://schemas.openxmlformats.org/officeDocument/2006/relationships/image" Target="../media/image19.jpeg"/><Relationship Id="rId9" Type="http://schemas.openxmlformats.org/officeDocument/2006/relationships/hyperlink" Target="https://www.razumeykin.ru/publikatsii/matematicheskie-igry-dlya-detei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g"/><Relationship Id="rId5" Type="http://schemas.openxmlformats.org/officeDocument/2006/relationships/image" Target="../media/image26.jp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hyperlink" Target="https://forms.gle/RUrzN5zCAcXZ1Mnu8" TargetMode="External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5291" y="436728"/>
            <a:ext cx="7845137" cy="4203510"/>
          </a:xfrm>
        </p:spPr>
        <p:txBody>
          <a:bodyPr anchor="ctr">
            <a:normAutofit fontScale="90000"/>
          </a:bodyPr>
          <a:lstStyle/>
          <a:p>
            <a:pPr eaLnBrk="1" hangingPunct="1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+mn-lt"/>
              </a:rPr>
              <a:t>Муниципальное дошкольное образовательное бюджетное учреждение города Бузулука «Детский сад №6»</a:t>
            </a:r>
            <a:r>
              <a:rPr lang="ru-RU" sz="4400" b="1" dirty="0" smtClean="0">
                <a:solidFill>
                  <a:srgbClr val="002060"/>
                </a:solidFill>
                <a:latin typeface="+mn-lt"/>
              </a:rPr>
              <a:t/>
            </a:r>
            <a:br>
              <a:rPr lang="ru-RU" sz="4400" b="1" dirty="0" smtClean="0">
                <a:solidFill>
                  <a:srgbClr val="002060"/>
                </a:solidFill>
                <a:latin typeface="+mn-lt"/>
              </a:rPr>
            </a:b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4400" b="1" dirty="0">
                <a:solidFill>
                  <a:srgbClr val="002060"/>
                </a:solidFill>
                <a:latin typeface="+mn-lt"/>
              </a:rPr>
              <a:t>Современные формы взаимодействия ДОУ </a:t>
            </a:r>
            <a:r>
              <a:rPr lang="ru-RU" sz="4400" b="1" dirty="0" smtClean="0">
                <a:solidFill>
                  <a:srgbClr val="002060"/>
                </a:solidFill>
                <a:latin typeface="+mn-lt"/>
              </a:rPr>
              <a:t/>
            </a:r>
            <a:br>
              <a:rPr lang="ru-RU" sz="4400" b="1" dirty="0" smtClean="0">
                <a:solidFill>
                  <a:srgbClr val="002060"/>
                </a:solidFill>
                <a:latin typeface="+mn-lt"/>
              </a:rPr>
            </a:br>
            <a:r>
              <a:rPr lang="ru-RU" sz="4400" b="1" dirty="0" smtClean="0">
                <a:solidFill>
                  <a:srgbClr val="002060"/>
                </a:solidFill>
                <a:latin typeface="+mn-lt"/>
              </a:rPr>
              <a:t>с </a:t>
            </a:r>
            <a:r>
              <a:rPr lang="ru-RU" sz="4400" b="1" dirty="0">
                <a:solidFill>
                  <a:srgbClr val="002060"/>
                </a:solidFill>
                <a:latin typeface="+mn-lt"/>
              </a:rPr>
              <a:t>семьями воспитанников </a:t>
            </a:r>
            <a:r>
              <a:rPr lang="ru-RU" sz="4400" b="1" dirty="0" smtClean="0">
                <a:solidFill>
                  <a:srgbClr val="002060"/>
                </a:solidFill>
                <a:latin typeface="+mn-lt"/>
              </a:rPr>
              <a:t/>
            </a:r>
            <a:br>
              <a:rPr lang="ru-RU" sz="4400" b="1" dirty="0" smtClean="0">
                <a:solidFill>
                  <a:srgbClr val="002060"/>
                </a:solidFill>
                <a:latin typeface="+mn-lt"/>
              </a:rPr>
            </a:br>
            <a:r>
              <a:rPr lang="ru-RU" sz="4400" b="1" dirty="0" smtClean="0">
                <a:solidFill>
                  <a:srgbClr val="002060"/>
                </a:solidFill>
                <a:latin typeface="+mn-lt"/>
              </a:rPr>
              <a:t>по </a:t>
            </a:r>
            <a:r>
              <a:rPr lang="ru-RU" sz="4400" b="1" dirty="0">
                <a:solidFill>
                  <a:srgbClr val="002060"/>
                </a:solidFill>
                <a:latin typeface="+mn-lt"/>
              </a:rPr>
              <a:t>ФЭМП</a:t>
            </a:r>
            <a:endParaRPr lang="en-US" sz="4400" b="1" dirty="0" smtClean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074" name="Subtitle 2"/>
          <p:cNvSpPr>
            <a:spLocks noGrp="1"/>
          </p:cNvSpPr>
          <p:nvPr>
            <p:ph type="subTitle" idx="1"/>
          </p:nvPr>
        </p:nvSpPr>
        <p:spPr>
          <a:xfrm>
            <a:off x="1708485" y="5040239"/>
            <a:ext cx="6888382" cy="1480877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                            </a:t>
            </a:r>
            <a:r>
              <a:rPr lang="ru-RU" dirty="0" smtClean="0">
                <a:solidFill>
                  <a:srgbClr val="002060"/>
                </a:solidFill>
                <a:latin typeface="+mn-lt"/>
              </a:rPr>
              <a:t>Подготовила</a:t>
            </a:r>
            <a:r>
              <a:rPr lang="ru-RU" dirty="0">
                <a:solidFill>
                  <a:srgbClr val="002060"/>
                </a:solidFill>
                <a:latin typeface="+mn-lt"/>
              </a:rPr>
              <a:t>: </a:t>
            </a:r>
            <a:r>
              <a:rPr lang="ru-RU" dirty="0" smtClean="0">
                <a:solidFill>
                  <a:srgbClr val="002060"/>
                </a:solidFill>
                <a:latin typeface="+mn-lt"/>
              </a:rPr>
              <a:t>Чарикова И.В.                                                         воспитатель </a:t>
            </a:r>
            <a:r>
              <a:rPr lang="ru-RU" dirty="0">
                <a:solidFill>
                  <a:srgbClr val="002060"/>
                </a:solidFill>
                <a:latin typeface="+mn-lt"/>
              </a:rPr>
              <a:t/>
            </a:r>
            <a:br>
              <a:rPr lang="ru-RU" dirty="0">
                <a:solidFill>
                  <a:srgbClr val="002060"/>
                </a:solidFill>
                <a:latin typeface="+mn-lt"/>
              </a:rPr>
            </a:br>
            <a:r>
              <a:rPr lang="ru-RU" dirty="0">
                <a:solidFill>
                  <a:srgbClr val="002060"/>
                </a:solidFill>
                <a:latin typeface="+mn-lt"/>
              </a:rPr>
              <a:t>                        </a:t>
            </a:r>
            <a:r>
              <a:rPr lang="ru-RU" dirty="0" smtClean="0">
                <a:solidFill>
                  <a:srgbClr val="002060"/>
                </a:solidFill>
                <a:latin typeface="+mn-lt"/>
              </a:rPr>
              <a:t>  МДОБУ </a:t>
            </a:r>
            <a:r>
              <a:rPr lang="ru-RU" dirty="0">
                <a:solidFill>
                  <a:srgbClr val="002060"/>
                </a:solidFill>
                <a:latin typeface="+mn-lt"/>
              </a:rPr>
              <a:t>«Детский сад №6»</a:t>
            </a:r>
            <a:endParaRPr lang="en-US" sz="2800" b="1" dirty="0" smtClean="0">
              <a:solidFill>
                <a:srgbClr val="00206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3" t="7127" b="19310"/>
          <a:stretch/>
        </p:blipFill>
        <p:spPr>
          <a:xfrm>
            <a:off x="1056288" y="458555"/>
            <a:ext cx="3100709" cy="34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18" r="7953"/>
          <a:stretch/>
        </p:blipFill>
        <p:spPr>
          <a:xfrm>
            <a:off x="4800985" y="458555"/>
            <a:ext cx="3286337" cy="34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137" y="4166185"/>
            <a:ext cx="1609410" cy="21600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494" y="4166185"/>
            <a:ext cx="1511655" cy="21600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2507" y="4166185"/>
            <a:ext cx="1530000" cy="21600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74" y="4168051"/>
            <a:ext cx="1519596" cy="21600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835" y="4166185"/>
            <a:ext cx="1494331" cy="2160000"/>
          </a:xfrm>
          <a:prstGeom prst="rect">
            <a:avLst/>
          </a:prstGeom>
          <a:ln>
            <a:solidFill>
              <a:schemeClr val="accent5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4834" y="406539"/>
            <a:ext cx="80361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AB0031"/>
                </a:solidFill>
                <a:latin typeface="+mn-lt"/>
              </a:rPr>
              <a:t>Онлайн детский сад </a:t>
            </a:r>
            <a:r>
              <a:rPr lang="ru-RU" sz="2800" dirty="0">
                <a:solidFill>
                  <a:srgbClr val="AB0031"/>
                </a:solidFill>
                <a:latin typeface="+mn-lt"/>
              </a:rPr>
              <a:t>(полезные ссылки)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34" y="1234166"/>
            <a:ext cx="1620000" cy="580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06638" y="1093683"/>
            <a:ext cx="627437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latin typeface="+mj-lt"/>
                <a:hlinkClick r:id="rId3"/>
              </a:rPr>
              <a:t>https://iqsha.ru/ </a:t>
            </a:r>
            <a:r>
              <a:rPr lang="ru-RU" i="1" dirty="0" smtClean="0">
                <a:latin typeface="+mj-lt"/>
              </a:rPr>
              <a:t> </a:t>
            </a:r>
            <a:r>
              <a:rPr lang="ru-RU" sz="1600" dirty="0" smtClean="0">
                <a:latin typeface="+mn-lt"/>
              </a:rPr>
              <a:t>- </a:t>
            </a:r>
            <a:r>
              <a:rPr lang="ru-RU" sz="1600" dirty="0">
                <a:latin typeface="+mn-lt"/>
              </a:rPr>
              <a:t>онлайн сервис, где для малышей от 2 до 4 лет разработаны специальные развивающие и обучающие игры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2286253"/>
            <a:ext cx="1620000" cy="641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06638" y="2068575"/>
            <a:ext cx="62950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>
                <a:latin typeface="+mj-lt"/>
                <a:hlinkClick r:id="rId5"/>
              </a:rPr>
              <a:t>https://ped-kopilka.ru/obuchenie-malyshei/uroki-matematiki-dlja-detei-doshkolnogo-vozrasta/matematicheskie-igry-dlja-detei-3-4-let.html </a:t>
            </a:r>
            <a:r>
              <a:rPr lang="ru-RU" sz="1600" i="1" dirty="0">
                <a:latin typeface="+mj-lt"/>
              </a:rPr>
              <a:t> </a:t>
            </a:r>
            <a:r>
              <a:rPr lang="ru-RU" sz="1600" dirty="0" smtClean="0">
                <a:latin typeface="+mn-lt"/>
              </a:rPr>
              <a:t> - </a:t>
            </a:r>
            <a:endParaRPr lang="ru-RU" sz="1600" dirty="0">
              <a:latin typeface="+mn-lt"/>
            </a:endParaRPr>
          </a:p>
          <a:p>
            <a:r>
              <a:rPr lang="ru-RU" sz="1600" dirty="0">
                <a:latin typeface="+mn-lt"/>
              </a:rPr>
              <a:t>интересные математические игры направлены на обучение малыша 3-4 лет основам математике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3469362"/>
            <a:ext cx="1620000" cy="711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306638" y="3319128"/>
            <a:ext cx="629500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>
                <a:latin typeface="+mj-lt"/>
                <a:hlinkClick r:id="rId7"/>
              </a:rPr>
              <a:t>https://www.igraemsa.ru/igry-dlja-detej/online-igry-dlja-malyshej </a:t>
            </a:r>
            <a:r>
              <a:rPr lang="ru-RU" sz="1600" i="1" dirty="0" smtClean="0">
                <a:latin typeface="+mj-lt"/>
              </a:rPr>
              <a:t> </a:t>
            </a:r>
            <a:r>
              <a:rPr lang="ru-RU" dirty="0" smtClean="0">
                <a:latin typeface="+mn-lt"/>
              </a:rPr>
              <a:t>– </a:t>
            </a:r>
            <a:endParaRPr lang="ru-RU" dirty="0">
              <a:latin typeface="+mn-lt"/>
            </a:endParaRPr>
          </a:p>
          <a:p>
            <a:r>
              <a:rPr lang="ru-RU" sz="1600" dirty="0" smtClean="0">
                <a:latin typeface="+mn-lt"/>
              </a:rPr>
              <a:t>обучающие </a:t>
            </a:r>
            <a:r>
              <a:rPr lang="ru-RU" sz="1600" dirty="0">
                <a:latin typeface="+mn-lt"/>
              </a:rPr>
              <a:t>игры разной степени сложности, которые заинтересуют и удержат внимание ребёнка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4481229"/>
            <a:ext cx="1620000" cy="618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286000" y="4481229"/>
            <a:ext cx="62950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>
                <a:latin typeface="+mj-lt"/>
                <a:hlinkClick r:id="rId9"/>
              </a:rPr>
              <a:t>https://www.razumeykin.ru/publikatsii/matematicheskie-igry-dlya-detei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smtClean="0">
                <a:latin typeface="+mn-lt"/>
              </a:rPr>
              <a:t> – </a:t>
            </a:r>
            <a:r>
              <a:rPr lang="ru-RU" sz="1600" dirty="0">
                <a:latin typeface="+mn-lt"/>
              </a:rPr>
              <a:t>простые и понятные игры для развитие математических способностей ребенка</a:t>
            </a: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5596255"/>
            <a:ext cx="1620000" cy="460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291779" y="5453069"/>
            <a:ext cx="63040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>
                <a:latin typeface="+mj-lt"/>
                <a:hlinkClick r:id="rId11"/>
              </a:rPr>
              <a:t>https://games-for-kids.ru/obuchenie-matematike/obuchenie-matematike.php </a:t>
            </a:r>
            <a:r>
              <a:rPr lang="ru-RU" sz="1600" i="1" dirty="0" smtClean="0">
                <a:latin typeface="+mj-lt"/>
              </a:rPr>
              <a:t> </a:t>
            </a:r>
            <a:r>
              <a:rPr lang="ru-RU" sz="1600" dirty="0" smtClean="0">
                <a:latin typeface="+mn-lt"/>
              </a:rPr>
              <a:t>– </a:t>
            </a:r>
            <a:r>
              <a:rPr lang="ru-RU" sz="1600" dirty="0">
                <a:latin typeface="+mn-lt"/>
              </a:rPr>
              <a:t>развивающие игры, методики и задания для детей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4321" y="380376"/>
            <a:ext cx="80826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AB0031"/>
                </a:solidFill>
                <a:latin typeface="+mn-lt"/>
              </a:rPr>
              <a:t>Настольные </a:t>
            </a:r>
            <a:r>
              <a:rPr lang="ru-RU" sz="3600" b="1" dirty="0">
                <a:solidFill>
                  <a:srgbClr val="AB0031"/>
                </a:solidFill>
                <a:latin typeface="+mn-lt"/>
              </a:rPr>
              <a:t>игры своими </a:t>
            </a:r>
            <a:r>
              <a:rPr lang="ru-RU" sz="3600" b="1" dirty="0" smtClean="0">
                <a:solidFill>
                  <a:srgbClr val="AB0031"/>
                </a:solidFill>
                <a:latin typeface="+mn-lt"/>
              </a:rPr>
              <a:t>руками</a:t>
            </a:r>
            <a:endParaRPr lang="ru-RU" sz="3600" b="1" dirty="0">
              <a:solidFill>
                <a:srgbClr val="AB0031"/>
              </a:solidFill>
              <a:latin typeface="+mn-lt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451" y="1118442"/>
            <a:ext cx="3545904" cy="24480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250" y="3829826"/>
            <a:ext cx="2134342" cy="26640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717" y="1118442"/>
            <a:ext cx="3085193" cy="24840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313" y="3798957"/>
            <a:ext cx="2124000" cy="269486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11" b="22554"/>
          <a:stretch/>
        </p:blipFill>
        <p:spPr>
          <a:xfrm>
            <a:off x="5610197" y="3798957"/>
            <a:ext cx="2947550" cy="262800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0524" y="380688"/>
            <a:ext cx="82125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AB0031"/>
                </a:solidFill>
                <a:latin typeface="+mn-lt"/>
              </a:rPr>
              <a:t> Настольные </a:t>
            </a:r>
            <a:r>
              <a:rPr lang="ru-RU" sz="3600" b="1" dirty="0">
                <a:solidFill>
                  <a:srgbClr val="AB0031"/>
                </a:solidFill>
                <a:latin typeface="+mn-lt"/>
              </a:rPr>
              <a:t>игры своими </a:t>
            </a:r>
            <a:r>
              <a:rPr lang="ru-RU" sz="3600" b="1" dirty="0" smtClean="0">
                <a:solidFill>
                  <a:srgbClr val="AB0031"/>
                </a:solidFill>
                <a:latin typeface="+mn-lt"/>
              </a:rPr>
              <a:t>руками</a:t>
            </a:r>
            <a:endParaRPr lang="ru-RU" sz="3600" b="1" dirty="0">
              <a:solidFill>
                <a:srgbClr val="AB0031"/>
              </a:solidFill>
              <a:latin typeface="+mn-lt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406" y="1225549"/>
            <a:ext cx="2330089" cy="3240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2" y="1225549"/>
            <a:ext cx="2433272" cy="32400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949" y="1225549"/>
            <a:ext cx="2435355" cy="324000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086040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5311" y="409904"/>
            <a:ext cx="81788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AB0031"/>
                </a:solidFill>
                <a:latin typeface="+mn-lt"/>
              </a:rPr>
              <a:t>Играем дома в математические игры</a:t>
            </a:r>
            <a:endParaRPr lang="ru-RU" sz="3200" b="1" dirty="0">
              <a:solidFill>
                <a:srgbClr val="AB0031"/>
              </a:solidFill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21401" y="994679"/>
            <a:ext cx="5724000" cy="56381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05410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99090" y="443567"/>
            <a:ext cx="8056179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AB0031"/>
                </a:solidFill>
                <a:latin typeface="+mn-lt"/>
              </a:rPr>
              <a:t>Результатами  совместной деятельности педагогов ДОУ и родителей стало то, что</a:t>
            </a:r>
            <a:r>
              <a:rPr lang="ru-RU" sz="3200" b="1" dirty="0" smtClean="0">
                <a:solidFill>
                  <a:srgbClr val="AB0031"/>
                </a:solidFill>
                <a:latin typeface="+mn-lt"/>
              </a:rPr>
              <a:t>:</a:t>
            </a:r>
          </a:p>
          <a:p>
            <a:endParaRPr lang="ru-RU" sz="2800" b="1" dirty="0">
              <a:solidFill>
                <a:srgbClr val="AB0031"/>
              </a:solidFill>
              <a:latin typeface="+mn-lt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800" dirty="0" smtClean="0">
                <a:latin typeface="+mn-lt"/>
              </a:rPr>
              <a:t>у </a:t>
            </a:r>
            <a:r>
              <a:rPr lang="ru-RU" sz="2800" dirty="0">
                <a:latin typeface="+mn-lt"/>
              </a:rPr>
              <a:t>родителей  сформировались доверительные, партнерские отношения с детьми и педагогами;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800" dirty="0" smtClean="0">
                <a:latin typeface="+mn-lt"/>
              </a:rPr>
              <a:t>активизировалась </a:t>
            </a:r>
            <a:r>
              <a:rPr lang="ru-RU" sz="2800" dirty="0">
                <a:latin typeface="+mn-lt"/>
              </a:rPr>
              <a:t>деятельность родителей в жизни ребенка в дошкольном учреждении;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800" dirty="0" smtClean="0">
                <a:latin typeface="+mn-lt"/>
              </a:rPr>
              <a:t>родители </a:t>
            </a:r>
            <a:r>
              <a:rPr lang="ru-RU" sz="2800" dirty="0">
                <a:latin typeface="+mn-lt"/>
              </a:rPr>
              <a:t>стали больше участвовать в различных акциях, открывающих детям любящих, творческих родителей.</a:t>
            </a:r>
          </a:p>
        </p:txBody>
      </p:sp>
    </p:spTree>
    <p:extLst>
      <p:ext uri="{BB962C8B-B14F-4D97-AF65-F5344CB8AC3E}">
        <p14:creationId xmlns:p14="http://schemas.microsoft.com/office/powerpoint/2010/main" val="259825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5591" y="1028342"/>
            <a:ext cx="80561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AB0031"/>
                </a:solidFill>
                <a:latin typeface="Century Gothic"/>
              </a:rPr>
              <a:t>Спасибо за внимание!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47775" y="2690336"/>
            <a:ext cx="734399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prstClr val="black"/>
                </a:solidFill>
                <a:latin typeface="Century Gothic"/>
              </a:rPr>
              <a:t>Семья </a:t>
            </a:r>
            <a:r>
              <a:rPr lang="ru-RU" sz="2800" dirty="0">
                <a:solidFill>
                  <a:prstClr val="black"/>
                </a:solidFill>
                <a:latin typeface="Century Gothic"/>
              </a:rPr>
              <a:t>– это крохотная страна.</a:t>
            </a:r>
          </a:p>
          <a:p>
            <a:r>
              <a:rPr lang="ru-RU" sz="2800" dirty="0">
                <a:solidFill>
                  <a:prstClr val="black"/>
                </a:solidFill>
                <a:latin typeface="Century Gothic"/>
              </a:rPr>
              <a:t>И радости наши произрастают,</a:t>
            </a:r>
          </a:p>
          <a:p>
            <a:r>
              <a:rPr lang="ru-RU" sz="2800" dirty="0">
                <a:solidFill>
                  <a:prstClr val="black"/>
                </a:solidFill>
                <a:latin typeface="Century Gothic"/>
              </a:rPr>
              <a:t>Когда в подготовленный грунт бросают</a:t>
            </a:r>
          </a:p>
          <a:p>
            <a:r>
              <a:rPr lang="ru-RU" sz="2800" dirty="0">
                <a:solidFill>
                  <a:prstClr val="black"/>
                </a:solidFill>
                <a:latin typeface="Century Gothic"/>
              </a:rPr>
              <a:t>Лишь самые добрые семена!</a:t>
            </a:r>
          </a:p>
          <a:p>
            <a:r>
              <a:rPr lang="ru-RU" sz="2800" dirty="0">
                <a:solidFill>
                  <a:prstClr val="black"/>
                </a:solidFill>
                <a:latin typeface="Century Gothic"/>
              </a:rPr>
              <a:t>                                                 (Э. Асадов</a:t>
            </a:r>
            <a:r>
              <a:rPr lang="ru-RU" sz="2800" dirty="0" smtClean="0">
                <a:solidFill>
                  <a:prstClr val="black"/>
                </a:solidFill>
                <a:latin typeface="Century Gothic"/>
              </a:rPr>
              <a:t>)</a:t>
            </a:r>
            <a:endParaRPr lang="ru-RU" sz="2800" dirty="0">
              <a:solidFill>
                <a:prstClr val="black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69428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Прямоугольник 3"/>
          <p:cNvSpPr>
            <a:spLocks noChangeArrowheads="1"/>
          </p:cNvSpPr>
          <p:nvPr/>
        </p:nvSpPr>
        <p:spPr bwMode="auto">
          <a:xfrm>
            <a:off x="844167" y="1410256"/>
            <a:ext cx="770862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dirty="0">
                <a:latin typeface="+mn-lt"/>
              </a:rPr>
              <a:t>«Семья — один из шедевров природы»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96542" y="3028949"/>
            <a:ext cx="7803876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+mn-lt"/>
              </a:rPr>
              <a:t>«Ребенок</a:t>
            </a:r>
            <a:r>
              <a:rPr lang="ru-RU" sz="3200" dirty="0">
                <a:latin typeface="+mn-lt"/>
              </a:rPr>
              <a:t>, получивший образование </a:t>
            </a:r>
            <a:endParaRPr lang="ru-RU" sz="3200" dirty="0" smtClean="0">
              <a:latin typeface="+mn-lt"/>
            </a:endParaRPr>
          </a:p>
          <a:p>
            <a:r>
              <a:rPr lang="ru-RU" sz="3200" dirty="0" smtClean="0">
                <a:latin typeface="+mn-lt"/>
              </a:rPr>
              <a:t>только </a:t>
            </a:r>
            <a:r>
              <a:rPr lang="ru-RU" sz="3200" dirty="0">
                <a:latin typeface="+mn-lt"/>
              </a:rPr>
              <a:t>в учебном заведении, — необразованный </a:t>
            </a:r>
            <a:r>
              <a:rPr lang="ru-RU" sz="3200" dirty="0" smtClean="0">
                <a:latin typeface="+mn-lt"/>
              </a:rPr>
              <a:t>ребенок»</a:t>
            </a:r>
          </a:p>
          <a:p>
            <a:endParaRPr lang="ru-RU" sz="3600" dirty="0">
              <a:latin typeface="+mn-lt"/>
            </a:endParaRPr>
          </a:p>
          <a:p>
            <a:pPr algn="r"/>
            <a:r>
              <a:rPr lang="ru-RU" sz="2800" dirty="0" smtClean="0">
                <a:latin typeface="+mn-lt"/>
              </a:rPr>
              <a:t>Джордж </a:t>
            </a:r>
            <a:r>
              <a:rPr lang="ru-RU" sz="2800" dirty="0" err="1" smtClean="0">
                <a:latin typeface="+mn-lt"/>
              </a:rPr>
              <a:t>Сантаяна</a:t>
            </a:r>
            <a:r>
              <a:rPr lang="ru-RU" sz="2800" dirty="0" smtClean="0">
                <a:latin typeface="+mn-lt"/>
              </a:rPr>
              <a:t>, </a:t>
            </a:r>
          </a:p>
          <a:p>
            <a:pPr algn="r"/>
            <a:r>
              <a:rPr lang="ru-RU" sz="2800" dirty="0" smtClean="0">
                <a:latin typeface="+mn-lt"/>
              </a:rPr>
              <a:t>философ, писатель</a:t>
            </a:r>
            <a:endParaRPr lang="ru-RU" sz="28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4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ctr"/>
            <a:r>
              <a:rPr lang="ru-RU" sz="3600" b="1" dirty="0" smtClean="0">
                <a:solidFill>
                  <a:srgbClr val="AB0031"/>
                </a:solidFill>
                <a:latin typeface="+mn-lt"/>
              </a:rPr>
              <a:t>Принципы организации </a:t>
            </a:r>
            <a:br>
              <a:rPr lang="ru-RU" sz="3600" b="1" dirty="0" smtClean="0">
                <a:solidFill>
                  <a:srgbClr val="AB0031"/>
                </a:solidFill>
                <a:latin typeface="+mn-lt"/>
              </a:rPr>
            </a:br>
            <a:r>
              <a:rPr lang="ru-RU" sz="3600" b="1" dirty="0" smtClean="0">
                <a:solidFill>
                  <a:srgbClr val="AB0031"/>
                </a:solidFill>
                <a:latin typeface="+mn-lt"/>
              </a:rPr>
              <a:t>работы ДОУ </a:t>
            </a:r>
            <a:br>
              <a:rPr lang="ru-RU" sz="3600" b="1" dirty="0" smtClean="0">
                <a:solidFill>
                  <a:srgbClr val="AB0031"/>
                </a:solidFill>
                <a:latin typeface="+mn-lt"/>
              </a:rPr>
            </a:br>
            <a:r>
              <a:rPr lang="ru-RU" sz="3600" b="1" dirty="0" smtClean="0">
                <a:solidFill>
                  <a:srgbClr val="AB0031"/>
                </a:solidFill>
                <a:latin typeface="+mn-lt"/>
              </a:rPr>
              <a:t>с семьями воспитанников: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374730399"/>
              </p:ext>
            </p:extLst>
          </p:nvPr>
        </p:nvGraphicFramePr>
        <p:xfrm>
          <a:off x="876300" y="1968500"/>
          <a:ext cx="7429500" cy="4279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2648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265957876"/>
              </p:ext>
            </p:extLst>
          </p:nvPr>
        </p:nvGraphicFramePr>
        <p:xfrm>
          <a:off x="189185" y="375104"/>
          <a:ext cx="8734097" cy="6230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88730" y="2698886"/>
            <a:ext cx="2554013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dirty="0">
                <a:latin typeface="+mn-lt"/>
              </a:rPr>
              <a:t>родительские </a:t>
            </a:r>
            <a:r>
              <a:rPr lang="ru-RU" sz="2000" dirty="0" smtClean="0">
                <a:latin typeface="+mn-lt"/>
              </a:rPr>
              <a:t>собрания </a:t>
            </a:r>
          </a:p>
          <a:p>
            <a:endParaRPr lang="ru-RU" sz="2000" dirty="0" smtClean="0">
              <a:latin typeface="+mn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dirty="0" smtClean="0">
                <a:latin typeface="+mn-lt"/>
              </a:rPr>
              <a:t>круглые столы</a:t>
            </a:r>
          </a:p>
          <a:p>
            <a:endParaRPr lang="ru-RU" sz="2000" dirty="0" smtClean="0">
              <a:latin typeface="+mn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dirty="0" smtClean="0">
                <a:latin typeface="+mn-lt"/>
              </a:rPr>
              <a:t>присутствие </a:t>
            </a:r>
            <a:r>
              <a:rPr lang="ru-RU" sz="2000" dirty="0">
                <a:latin typeface="+mn-lt"/>
              </a:rPr>
              <a:t>родителей на открытых занятиях </a:t>
            </a:r>
            <a:endParaRPr lang="ru-RU" sz="2000" dirty="0" smtClean="0">
              <a:latin typeface="+mn-lt"/>
            </a:endParaRPr>
          </a:p>
          <a:p>
            <a:r>
              <a:rPr lang="ru-RU" sz="2000" dirty="0" smtClean="0">
                <a:latin typeface="+mn-lt"/>
              </a:rPr>
              <a:t>    (</a:t>
            </a:r>
            <a:r>
              <a:rPr lang="ru-RU" sz="2000" dirty="0">
                <a:latin typeface="+mn-lt"/>
              </a:rPr>
              <a:t>дни </a:t>
            </a:r>
            <a:r>
              <a:rPr lang="ru-RU" sz="2000" dirty="0" smtClean="0">
                <a:latin typeface="+mn-lt"/>
              </a:rPr>
              <a:t>открытых                                                                                                                      дверей</a:t>
            </a:r>
            <a:r>
              <a:rPr lang="ru-RU" sz="2000" dirty="0">
                <a:latin typeface="+mn-lt"/>
              </a:rPr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42743" y="2698886"/>
            <a:ext cx="25224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dirty="0">
                <a:latin typeface="+mn-lt"/>
              </a:rPr>
              <a:t>педагогические </a:t>
            </a:r>
            <a:r>
              <a:rPr lang="ru-RU" sz="2000" dirty="0" smtClean="0">
                <a:latin typeface="+mn-lt"/>
              </a:rPr>
              <a:t>беседы </a:t>
            </a:r>
          </a:p>
          <a:p>
            <a:endParaRPr lang="ru-RU" sz="2000" dirty="0" smtClean="0">
              <a:latin typeface="+mn-lt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dirty="0" smtClean="0">
                <a:latin typeface="+mn-lt"/>
              </a:rPr>
              <a:t>консультации</a:t>
            </a:r>
            <a:endParaRPr lang="ru-RU" sz="2000" dirty="0"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33241" y="2610683"/>
            <a:ext cx="3153103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dirty="0">
                <a:latin typeface="+mn-lt"/>
              </a:rPr>
              <a:t>тематические </a:t>
            </a:r>
            <a:r>
              <a:rPr lang="ru-RU" sz="2000" dirty="0" smtClean="0">
                <a:latin typeface="+mn-lt"/>
              </a:rPr>
              <a:t>папки-передвижки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dirty="0" smtClean="0">
                <a:latin typeface="+mn-lt"/>
              </a:rPr>
              <a:t>памятки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dirty="0" smtClean="0">
                <a:latin typeface="+mn-lt"/>
              </a:rPr>
              <a:t>буклеты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dirty="0" smtClean="0">
                <a:latin typeface="+mn-lt"/>
              </a:rPr>
              <a:t>стенды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dirty="0" smtClean="0">
                <a:latin typeface="+mn-lt"/>
              </a:rPr>
              <a:t>видеофрагменты </a:t>
            </a:r>
            <a:r>
              <a:rPr lang="ru-RU" sz="2000" dirty="0">
                <a:latin typeface="+mn-lt"/>
              </a:rPr>
              <a:t>организации различных видов </a:t>
            </a:r>
            <a:r>
              <a:rPr lang="ru-RU" sz="2000" dirty="0" smtClean="0">
                <a:latin typeface="+mn-lt"/>
              </a:rPr>
              <a:t>деятельности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dirty="0" smtClean="0">
                <a:latin typeface="+mn-lt"/>
              </a:rPr>
              <a:t>фотовыставки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dirty="0" smtClean="0">
                <a:latin typeface="+mn-lt"/>
              </a:rPr>
              <a:t>выставки </a:t>
            </a:r>
            <a:r>
              <a:rPr lang="ru-RU" sz="2000" dirty="0">
                <a:latin typeface="+mn-lt"/>
              </a:rPr>
              <a:t>детских работ (литературы, пособий)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255304641"/>
              </p:ext>
            </p:extLst>
          </p:nvPr>
        </p:nvGraphicFramePr>
        <p:xfrm>
          <a:off x="220718" y="314734"/>
          <a:ext cx="8734097" cy="6230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86941" y="2669237"/>
            <a:ext cx="199365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latin typeface="+mn-lt"/>
              </a:rPr>
              <a:t>проведение социологических </a:t>
            </a:r>
            <a:r>
              <a:rPr lang="ru-RU" sz="1600" dirty="0" smtClean="0">
                <a:latin typeface="+mn-lt"/>
              </a:rPr>
              <a:t>опросов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 smtClean="0">
                <a:latin typeface="+mn-lt"/>
              </a:rPr>
              <a:t>анкетирование </a:t>
            </a:r>
            <a:r>
              <a:rPr lang="ru-RU" sz="1600" dirty="0">
                <a:latin typeface="+mn-lt"/>
              </a:rPr>
              <a:t>c использованием </a:t>
            </a:r>
            <a:r>
              <a:rPr lang="ru-RU" sz="1600" dirty="0" err="1">
                <a:latin typeface="+mn-lt"/>
              </a:rPr>
              <a:t>Google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smtClean="0">
                <a:latin typeface="+mn-lt"/>
              </a:rPr>
              <a:t>Форм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 smtClean="0">
                <a:latin typeface="+mn-lt"/>
              </a:rPr>
              <a:t>«</a:t>
            </a:r>
            <a:r>
              <a:rPr lang="ru-RU" sz="1600" dirty="0">
                <a:latin typeface="+mn-lt"/>
              </a:rPr>
              <a:t>Почтовый ящик»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90952" y="2658335"/>
            <a:ext cx="219140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1600" dirty="0">
                <a:latin typeface="+mn-lt"/>
              </a:rPr>
              <a:t>выпуск </a:t>
            </a:r>
            <a:r>
              <a:rPr lang="ru-RU" sz="1600" dirty="0" smtClean="0">
                <a:latin typeface="+mn-lt"/>
              </a:rPr>
              <a:t>газет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1600" dirty="0" smtClean="0">
                <a:latin typeface="+mn-lt"/>
              </a:rPr>
              <a:t>информационные проспекты 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1600" dirty="0" smtClean="0">
                <a:latin typeface="+mn-lt"/>
              </a:rPr>
              <a:t>мини-библиотека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1600" dirty="0" smtClean="0">
                <a:latin typeface="+mn-lt"/>
              </a:rPr>
              <a:t>использование </a:t>
            </a:r>
            <a:r>
              <a:rPr lang="ru-RU" sz="1600" dirty="0">
                <a:latin typeface="+mn-lt"/>
              </a:rPr>
              <a:t>сети интернет - «Онлайн детский сад» (ссылки </a:t>
            </a:r>
            <a:r>
              <a:rPr lang="ru-RU" sz="1600" dirty="0" smtClean="0">
                <a:latin typeface="+mn-lt"/>
              </a:rPr>
              <a:t>на </a:t>
            </a:r>
            <a:r>
              <a:rPr lang="ru-RU" sz="1600" dirty="0">
                <a:latin typeface="+mn-lt"/>
              </a:rPr>
              <a:t>полезные сайты)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871546" y="2669237"/>
            <a:ext cx="223870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latin typeface="+mn-lt"/>
              </a:rPr>
              <a:t>нетрадиционные родительские собрания </a:t>
            </a:r>
            <a:r>
              <a:rPr lang="ru-RU" sz="1600" dirty="0" smtClean="0">
                <a:latin typeface="+mn-lt"/>
              </a:rPr>
              <a:t>(«</a:t>
            </a:r>
            <a:r>
              <a:rPr lang="ru-RU" sz="1600" dirty="0">
                <a:latin typeface="+mn-lt"/>
              </a:rPr>
              <a:t>семейная гостиная»), </a:t>
            </a:r>
            <a:endParaRPr lang="ru-RU" sz="1600" dirty="0" smtClean="0">
              <a:latin typeface="+mn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 smtClean="0">
                <a:latin typeface="+mn-lt"/>
              </a:rPr>
              <a:t>практикумы</a:t>
            </a:r>
            <a:r>
              <a:rPr lang="ru-RU" sz="1600" dirty="0">
                <a:latin typeface="+mn-lt"/>
              </a:rPr>
              <a:t>, </a:t>
            </a:r>
            <a:endParaRPr lang="ru-RU" sz="1600" dirty="0" smtClean="0">
              <a:latin typeface="+mn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 smtClean="0">
                <a:latin typeface="+mn-lt"/>
              </a:rPr>
              <a:t>участие </a:t>
            </a:r>
            <a:r>
              <a:rPr lang="ru-RU" sz="1600" dirty="0">
                <a:latin typeface="+mn-lt"/>
              </a:rPr>
              <a:t>в проектной деятельности, </a:t>
            </a:r>
            <a:endParaRPr lang="ru-RU" sz="1600" dirty="0" smtClean="0">
              <a:latin typeface="+mn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 smtClean="0">
                <a:latin typeface="+mn-lt"/>
              </a:rPr>
              <a:t>устные </a:t>
            </a:r>
            <a:r>
              <a:rPr lang="ru-RU" sz="1600" dirty="0">
                <a:latin typeface="+mn-lt"/>
              </a:rPr>
              <a:t>журналы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110247" y="2669236"/>
            <a:ext cx="198645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latin typeface="+mn-lt"/>
              </a:rPr>
              <a:t>совместные досуги, </a:t>
            </a:r>
            <a:endParaRPr lang="ru-RU" sz="1600" dirty="0" smtClean="0">
              <a:latin typeface="+mn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 smtClean="0">
                <a:latin typeface="+mn-lt"/>
              </a:rPr>
              <a:t>праздники</a:t>
            </a:r>
            <a:r>
              <a:rPr lang="ru-RU" sz="1600" dirty="0">
                <a:latin typeface="+mn-lt"/>
              </a:rPr>
              <a:t>, </a:t>
            </a:r>
            <a:endParaRPr lang="ru-RU" sz="1600" dirty="0" smtClean="0">
              <a:latin typeface="+mn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 smtClean="0">
                <a:latin typeface="+mn-lt"/>
              </a:rPr>
              <a:t>участие </a:t>
            </a:r>
            <a:r>
              <a:rPr lang="ru-RU" sz="1600" dirty="0">
                <a:latin typeface="+mn-lt"/>
              </a:rPr>
              <a:t>в выставках семейного творчества,  </a:t>
            </a:r>
            <a:endParaRPr lang="ru-RU" sz="1600" dirty="0" smtClean="0">
              <a:latin typeface="+mn-lt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1600" dirty="0" smtClean="0">
                <a:latin typeface="+mn-lt"/>
              </a:rPr>
              <a:t>конкурсах </a:t>
            </a:r>
            <a:r>
              <a:rPr lang="ru-RU" sz="1600" dirty="0">
                <a:latin typeface="+mn-lt"/>
              </a:rPr>
              <a:t>различного </a:t>
            </a:r>
            <a:r>
              <a:rPr lang="ru-RU" sz="1600" dirty="0" smtClean="0">
                <a:latin typeface="+mn-lt"/>
              </a:rPr>
              <a:t>уровня</a:t>
            </a:r>
            <a:endParaRPr lang="ru-RU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42812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6841" y="350260"/>
            <a:ext cx="82926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AB0031"/>
                </a:solidFill>
                <a:latin typeface="+mn-lt"/>
              </a:rPr>
              <a:t>«Устный </a:t>
            </a:r>
            <a:r>
              <a:rPr lang="ru-RU" sz="3600" b="1" dirty="0">
                <a:solidFill>
                  <a:srgbClr val="AB0031"/>
                </a:solidFill>
                <a:latin typeface="+mn-lt"/>
              </a:rPr>
              <a:t>педагогический журнал»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075419"/>
            <a:ext cx="8182303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latin typeface="+mj-lt"/>
              </a:rPr>
              <a:t>Страница №1.  </a:t>
            </a:r>
            <a:endParaRPr lang="ru-RU" i="1" dirty="0" smtClean="0">
              <a:latin typeface="+mj-lt"/>
            </a:endParaRPr>
          </a:p>
          <a:p>
            <a:pPr algn="ctr"/>
            <a:r>
              <a:rPr lang="ru-RU" sz="2000" b="1" dirty="0" smtClean="0">
                <a:latin typeface="+mn-lt"/>
              </a:rPr>
              <a:t>    «Как организовать игры детей дома с использованием занимательного математического материала»</a:t>
            </a:r>
            <a:endParaRPr lang="ru-RU" sz="2000" b="1" dirty="0"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427286"/>
            <a:ext cx="4536000" cy="31973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240" y="2790496"/>
            <a:ext cx="3456000" cy="345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6841" y="350260"/>
            <a:ext cx="82926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AB0031"/>
                </a:solidFill>
                <a:latin typeface="+mn-lt"/>
              </a:rPr>
              <a:t>«Устный </a:t>
            </a:r>
            <a:r>
              <a:rPr lang="ru-RU" sz="3600" b="1" dirty="0">
                <a:solidFill>
                  <a:srgbClr val="AB0031"/>
                </a:solidFill>
                <a:latin typeface="+mn-lt"/>
              </a:rPr>
              <a:t>педагогический журнал»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075419"/>
            <a:ext cx="81823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latin typeface="+mj-lt"/>
              </a:rPr>
              <a:t>Страница </a:t>
            </a:r>
            <a:r>
              <a:rPr lang="ru-RU" i="1" dirty="0" smtClean="0">
                <a:latin typeface="+mj-lt"/>
              </a:rPr>
              <a:t>№2.                               </a:t>
            </a:r>
            <a:r>
              <a:rPr lang="ru-RU" sz="2000" b="1" dirty="0" smtClean="0">
                <a:latin typeface="+mn-lt"/>
              </a:rPr>
              <a:t>«</a:t>
            </a:r>
            <a:r>
              <a:rPr lang="ru-RU" sz="2000" b="1" dirty="0">
                <a:latin typeface="+mn-lt"/>
              </a:rPr>
              <a:t>Наши игры» </a:t>
            </a:r>
            <a:endParaRPr lang="ru-RU" sz="2000" b="1" dirty="0" smtClean="0"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7" r="1897" b="7357"/>
          <a:stretch/>
        </p:blipFill>
        <p:spPr>
          <a:xfrm>
            <a:off x="1024810" y="1648949"/>
            <a:ext cx="7047082" cy="471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55126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6841" y="350260"/>
            <a:ext cx="82926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AB0031"/>
                </a:solidFill>
                <a:latin typeface="+mn-lt"/>
              </a:rPr>
              <a:t>«Устный </a:t>
            </a:r>
            <a:r>
              <a:rPr lang="ru-RU" sz="3600" b="1" dirty="0">
                <a:solidFill>
                  <a:srgbClr val="AB0031"/>
                </a:solidFill>
                <a:latin typeface="+mn-lt"/>
              </a:rPr>
              <a:t>педагогический журнал»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075419"/>
            <a:ext cx="81823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latin typeface="+mj-lt"/>
              </a:rPr>
              <a:t>Страница </a:t>
            </a:r>
            <a:r>
              <a:rPr lang="ru-RU" i="1" dirty="0" smtClean="0">
                <a:latin typeface="+mj-lt"/>
              </a:rPr>
              <a:t>№3.                      </a:t>
            </a:r>
            <a:r>
              <a:rPr lang="ru-RU" sz="2000" b="1" dirty="0" smtClean="0">
                <a:latin typeface="+mn-lt"/>
              </a:rPr>
              <a:t>«</a:t>
            </a:r>
            <a:r>
              <a:rPr lang="ru-RU" sz="2000" b="1" dirty="0">
                <a:latin typeface="+mn-lt"/>
              </a:rPr>
              <a:t>Развлекательная»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9" b="23678"/>
          <a:stretch/>
        </p:blipFill>
        <p:spPr>
          <a:xfrm>
            <a:off x="756762" y="1648949"/>
            <a:ext cx="4180445" cy="255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1" t="20461"/>
          <a:stretch/>
        </p:blipFill>
        <p:spPr>
          <a:xfrm>
            <a:off x="4193627" y="3708260"/>
            <a:ext cx="4140000" cy="2662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7820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3408">
            <a:off x="4065236" y="342719"/>
            <a:ext cx="2124000" cy="2939792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7669">
            <a:off x="6092409" y="333178"/>
            <a:ext cx="2088000" cy="2938252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300" y="3421773"/>
            <a:ext cx="3004139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2051065" y="5823587"/>
            <a:ext cx="69407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+mn-lt"/>
              </a:rPr>
              <a:t>Анкета </a:t>
            </a:r>
            <a:r>
              <a:rPr lang="ru-RU" sz="1600" dirty="0" smtClean="0">
                <a:latin typeface="+mn-lt"/>
              </a:rPr>
              <a:t>«Формирование </a:t>
            </a:r>
            <a:r>
              <a:rPr lang="ru-RU" sz="1600" dirty="0">
                <a:latin typeface="+mn-lt"/>
              </a:rPr>
              <a:t>элементарных математических </a:t>
            </a:r>
            <a:r>
              <a:rPr lang="ru-RU" sz="1600" dirty="0" smtClean="0">
                <a:latin typeface="+mn-lt"/>
              </a:rPr>
              <a:t>   представлений </a:t>
            </a:r>
            <a:r>
              <a:rPr lang="ru-RU" sz="1600" dirty="0">
                <a:latin typeface="+mn-lt"/>
              </a:rPr>
              <a:t>у </a:t>
            </a:r>
            <a:r>
              <a:rPr lang="ru-RU" sz="1600" dirty="0" smtClean="0">
                <a:latin typeface="+mn-lt"/>
              </a:rPr>
              <a:t>детей» (</a:t>
            </a:r>
            <a:r>
              <a:rPr lang="ru-RU" sz="1600" i="1" dirty="0" smtClean="0">
                <a:latin typeface="+mn-lt"/>
                <a:hlinkClick r:id="rId5"/>
              </a:rPr>
              <a:t>ссылка</a:t>
            </a:r>
            <a:r>
              <a:rPr lang="ru-RU" sz="1600" dirty="0" smtClean="0">
                <a:latin typeface="+mn-lt"/>
              </a:rPr>
              <a:t>)</a:t>
            </a:r>
            <a:endParaRPr lang="ru-RU" sz="1600" dirty="0">
              <a:latin typeface="+mn-lt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15" y="853144"/>
            <a:ext cx="3091763" cy="45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1639</TotalTime>
  <Words>418</Words>
  <Application>Microsoft Office PowerPoint</Application>
  <PresentationFormat>Экран (4:3)</PresentationFormat>
  <Paragraphs>84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Office Theme</vt:lpstr>
      <vt:lpstr>Муниципальное дошкольное образовательное бюджетное учреждение города Бузулука «Детский сад №6»   Современные формы взаимодействия ДОУ  с семьями воспитанников  по ФЭМП</vt:lpstr>
      <vt:lpstr>Презентация PowerPoint</vt:lpstr>
      <vt:lpstr>Принципы организации  работы ДОУ  с семьями воспитанников: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Пользовастель</cp:lastModifiedBy>
  <cp:revision>94</cp:revision>
  <dcterms:created xsi:type="dcterms:W3CDTF">2018-09-04T12:10:47Z</dcterms:created>
  <dcterms:modified xsi:type="dcterms:W3CDTF">2022-05-11T07:00:27Z</dcterms:modified>
</cp:coreProperties>
</file>